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386C23"/>
    <a:srgbClr val="FF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/>
    <p:restoredTop sz="94707"/>
  </p:normalViewPr>
  <p:slideViewPr>
    <p:cSldViewPr snapToGrid="0" snapToObjects="1">
      <p:cViewPr>
        <p:scale>
          <a:sx n="108" d="100"/>
          <a:sy n="108" d="100"/>
        </p:scale>
        <p:origin x="-520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1368</Words>
  <Application>Microsoft Macintosh PowerPoint</Application>
  <PresentationFormat>Widescreen</PresentationFormat>
  <Paragraphs>514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Calibri Light</vt:lpstr>
      <vt:lpstr>Georgia</vt:lpstr>
      <vt:lpstr>MS Mincho</vt:lpstr>
      <vt:lpstr>ＭＳ Ｐゴシック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Zwitter</dc:creator>
  <cp:lastModifiedBy>Andrej Zwitter</cp:lastModifiedBy>
  <cp:revision>50</cp:revision>
  <dcterms:created xsi:type="dcterms:W3CDTF">2015-11-17T15:38:39Z</dcterms:created>
  <dcterms:modified xsi:type="dcterms:W3CDTF">2016-09-23T20:17:57Z</dcterms:modified>
</cp:coreProperties>
</file>