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2" r:id="rId2"/>
    <p:sldId id="258" r:id="rId3"/>
    <p:sldId id="263" r:id="rId4"/>
    <p:sldId id="261" r:id="rId5"/>
    <p:sldId id="262" r:id="rId6"/>
    <p:sldId id="259" r:id="rId7"/>
    <p:sldId id="260" r:id="rId8"/>
    <p:sldId id="264" r:id="rId9"/>
    <p:sldId id="265" r:id="rId10"/>
    <p:sldId id="267" r:id="rId11"/>
    <p:sldId id="266" r:id="rId12"/>
    <p:sldId id="268" r:id="rId13"/>
    <p:sldId id="269" r:id="rId14"/>
    <p:sldId id="301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2" r:id="rId30"/>
    <p:sldId id="287" r:id="rId31"/>
    <p:sldId id="291" r:id="rId32"/>
    <p:sldId id="286" r:id="rId33"/>
    <p:sldId id="293" r:id="rId34"/>
    <p:sldId id="295" r:id="rId35"/>
    <p:sldId id="296" r:id="rId36"/>
    <p:sldId id="294" r:id="rId37"/>
    <p:sldId id="274" r:id="rId38"/>
    <p:sldId id="297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386C23"/>
    <a:srgbClr val="FFC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11B66-6781-446F-B67C-86999B2B0EF5}" v="1" dt="2020-10-02T07:26:37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0"/>
    <p:restoredTop sz="94707"/>
  </p:normalViewPr>
  <p:slideViewPr>
    <p:cSldViewPr snapToGrid="0" snapToObjects="1">
      <p:cViewPr varScale="1">
        <p:scale>
          <a:sx n="76" d="100"/>
          <a:sy n="76" d="100"/>
        </p:scale>
        <p:origin x="82" y="3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 Zwitter" userId="736bc9cb17b1ce9b" providerId="LiveId" clId="{2F711B66-6781-446F-B67C-86999B2B0EF5}"/>
    <pc:docChg chg="modSld">
      <pc:chgData name="Andrej Zwitter" userId="736bc9cb17b1ce9b" providerId="LiveId" clId="{2F711B66-6781-446F-B67C-86999B2B0EF5}" dt="2020-10-02T07:26:37.139" v="0" actId="20577"/>
      <pc:docMkLst>
        <pc:docMk/>
      </pc:docMkLst>
      <pc:sldChg chg="modSp">
        <pc:chgData name="Andrej Zwitter" userId="736bc9cb17b1ce9b" providerId="LiveId" clId="{2F711B66-6781-446F-B67C-86999B2B0EF5}" dt="2020-10-02T07:26:37.139" v="0" actId="20577"/>
        <pc:sldMkLst>
          <pc:docMk/>
          <pc:sldMk cId="1160966788" sldId="300"/>
        </pc:sldMkLst>
        <pc:graphicFrameChg chg="mod">
          <ac:chgData name="Andrej Zwitter" userId="736bc9cb17b1ce9b" providerId="LiveId" clId="{2F711B66-6781-446F-B67C-86999B2B0EF5}" dt="2020-10-02T07:26:37.139" v="0" actId="20577"/>
          <ac:graphicFrameMkLst>
            <pc:docMk/>
            <pc:sldMk cId="1160966788" sldId="300"/>
            <ac:graphicFrameMk id="5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jzwitter\OneDrive\Work%20in%20Progress\4.%20Humanitatian%20Studies\Book%20-%20Humanitarian%20Intel\Chapters\Chapter%205%20-%20H-AID%20analysis\CCA%20and%20Trend%20Analytical%20Tool%2010%2003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'AGIRI Calculations'!$A$5:$A$10</c:f>
              <c:strCache>
                <c:ptCount val="6"/>
                <c:pt idx="0">
                  <c:v>Government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Calculations'!$E$5</c:f>
              <c:numCache>
                <c:formatCode>General</c:formatCode>
                <c:ptCount val="1"/>
                <c:pt idx="0">
                  <c:v>0.2</c:v>
                </c:pt>
              </c:numCache>
            </c:numRef>
          </c:xVal>
          <c:yVal>
            <c:numRef>
              <c:f>'AGIRI Calculations'!$F$5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DE-40E7-8736-2BF242AF8C8F}"/>
            </c:ext>
          </c:extLst>
        </c:ser>
        <c:ser>
          <c:idx val="1"/>
          <c:order val="1"/>
          <c:tx>
            <c:strRef>
              <c:f>'AGIRI Calculations'!$A$11:$A$16</c:f>
              <c:strCache>
                <c:ptCount val="6"/>
                <c:pt idx="0">
                  <c:v>UNDP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Calculations'!$E$11</c:f>
              <c:numCache>
                <c:formatCode>General</c:formatCode>
                <c:ptCount val="1"/>
                <c:pt idx="0">
                  <c:v>0.4</c:v>
                </c:pt>
              </c:numCache>
            </c:numRef>
          </c:xVal>
          <c:yVal>
            <c:numRef>
              <c:f>'AGIRI Calculations'!$F$11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DE-40E7-8736-2BF242AF8C8F}"/>
            </c:ext>
          </c:extLst>
        </c:ser>
        <c:ser>
          <c:idx val="2"/>
          <c:order val="2"/>
          <c:tx>
            <c:strRef>
              <c:f>'AGIRI Calculations'!$A$17:$A$22</c:f>
              <c:strCache>
                <c:ptCount val="6"/>
                <c:pt idx="0">
                  <c:v>OCHA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Calculations'!$E$17</c:f>
              <c:numCache>
                <c:formatCode>General</c:formatCode>
                <c:ptCount val="1"/>
                <c:pt idx="0">
                  <c:v>0.8</c:v>
                </c:pt>
              </c:numCache>
            </c:numRef>
          </c:xVal>
          <c:yVal>
            <c:numRef>
              <c:f>'AGIRI Calculations'!$F$17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DE-40E7-8736-2BF242AF8C8F}"/>
            </c:ext>
          </c:extLst>
        </c:ser>
        <c:ser>
          <c:idx val="3"/>
          <c:order val="3"/>
          <c:tx>
            <c:strRef>
              <c:f>'AGIRI Calculations'!$A$23:$A$28</c:f>
              <c:strCache>
                <c:ptCount val="6"/>
                <c:pt idx="0">
                  <c:v>Belingerents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Calculations'!$E$23</c:f>
              <c:numCache>
                <c:formatCode>General</c:formatCode>
                <c:ptCount val="1"/>
                <c:pt idx="0">
                  <c:v>-0.1</c:v>
                </c:pt>
              </c:numCache>
            </c:numRef>
          </c:xVal>
          <c:yVal>
            <c:numRef>
              <c:f>'AGIRI Calculations'!$F$23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1DE-40E7-8736-2BF242AF8C8F}"/>
            </c:ext>
          </c:extLst>
        </c:ser>
        <c:ser>
          <c:idx val="4"/>
          <c:order val="4"/>
          <c:tx>
            <c:strRef>
              <c:f>'AGIRI Calculations'!$A$29:$A$34</c:f>
              <c:strCache>
                <c:ptCount val="6"/>
                <c:pt idx="0">
                  <c:v>Military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Calculations'!$E$29</c:f>
              <c:numCache>
                <c:formatCode>General</c:formatCode>
                <c:ptCount val="1"/>
              </c:numCache>
            </c:numRef>
          </c:xVal>
          <c:yVal>
            <c:numRef>
              <c:f>'AGIRI Calculations'!$F$29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1DE-40E7-8736-2BF242AF8C8F}"/>
            </c:ext>
          </c:extLst>
        </c:ser>
        <c:ser>
          <c:idx val="5"/>
          <c:order val="5"/>
          <c:tx>
            <c:strRef>
              <c:f>'AGIRI Calculations'!$A$35:$A$40</c:f>
              <c:strCache>
                <c:ptCount val="6"/>
                <c:pt idx="0">
                  <c:v>Local Hum. 2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Calculations'!$E$35</c:f>
              <c:numCache>
                <c:formatCode>General</c:formatCode>
                <c:ptCount val="1"/>
                <c:pt idx="0">
                  <c:v>0.7</c:v>
                </c:pt>
              </c:numCache>
            </c:numRef>
          </c:xVal>
          <c:yVal>
            <c:numRef>
              <c:f>'AGIRI Calculations'!$F$35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1DE-40E7-8736-2BF242AF8C8F}"/>
            </c:ext>
          </c:extLst>
        </c:ser>
        <c:ser>
          <c:idx val="6"/>
          <c:order val="6"/>
          <c:tx>
            <c:strRef>
              <c:f>'AGIRI Calculations'!$A$41:$A$46</c:f>
              <c:strCache>
                <c:ptCount val="6"/>
                <c:pt idx="0">
                  <c:v>Org. Criminal</c:v>
                </c:pt>
              </c:strCache>
            </c:strRef>
          </c:tx>
          <c:spPr>
            <a:ln w="47625">
              <a:noFill/>
            </a:ln>
          </c:spPr>
          <c:dLbls>
            <c:dLbl>
              <c:idx val="0"/>
              <c:layout>
                <c:manualLayout>
                  <c:x val="-6.5852187222540007E-2"/>
                  <c:y val="5.4677998436209997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DE-40E7-8736-2BF242AF8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Calculations'!$E$41</c:f>
              <c:numCache>
                <c:formatCode>General</c:formatCode>
                <c:ptCount val="1"/>
                <c:pt idx="0">
                  <c:v>-0.3</c:v>
                </c:pt>
              </c:numCache>
            </c:numRef>
          </c:xVal>
          <c:yVal>
            <c:numRef>
              <c:f>'AGIRI Calculations'!$F$41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1DE-40E7-8736-2BF242AF8C8F}"/>
            </c:ext>
          </c:extLst>
        </c:ser>
        <c:ser>
          <c:idx val="7"/>
          <c:order val="7"/>
          <c:tx>
            <c:strRef>
              <c:f>'AGIRI Calculations'!$A$47:$A$52</c:f>
              <c:strCache>
                <c:ptCount val="6"/>
                <c:pt idx="0">
                  <c:v>Local Hum. 1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Calculations'!$E$47</c:f>
              <c:numCache>
                <c:formatCode>General</c:formatCode>
                <c:ptCount val="1"/>
                <c:pt idx="0">
                  <c:v>0.9</c:v>
                </c:pt>
              </c:numCache>
            </c:numRef>
          </c:xVal>
          <c:yVal>
            <c:numRef>
              <c:f>'AGIRI Calculations'!$F$47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1DE-40E7-8736-2BF242AF8C8F}"/>
            </c:ext>
          </c:extLst>
        </c:ser>
        <c:ser>
          <c:idx val="8"/>
          <c:order val="8"/>
          <c:tx>
            <c:strRef>
              <c:f>'AGIRI Calculations'!$A$53:$A$58</c:f>
              <c:strCache>
                <c:ptCount val="6"/>
                <c:pt idx="0">
                  <c:v>Corporate Business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NL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Calculations'!$E$53</c:f>
              <c:numCache>
                <c:formatCode>General</c:formatCode>
                <c:ptCount val="1"/>
                <c:pt idx="0">
                  <c:v>-0.6</c:v>
                </c:pt>
              </c:numCache>
            </c:numRef>
          </c:xVal>
          <c:yVal>
            <c:numRef>
              <c:f>'AGIRI Calculations'!$F$53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1DE-40E7-8736-2BF242AF8C8F}"/>
            </c:ext>
          </c:extLst>
        </c:ser>
        <c:ser>
          <c:idx val="9"/>
          <c:order val="9"/>
          <c:tx>
            <c:strRef>
              <c:f>'AGIRI Calculations'!$A$59:$A$64</c:f>
              <c:strCache>
                <c:ptCount val="6"/>
                <c:pt idx="0">
                  <c:v>J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Calculations'!$E$59</c:f>
              <c:numCache>
                <c:formatCode>General</c:formatCode>
                <c:ptCount val="1"/>
              </c:numCache>
            </c:numRef>
          </c:xVal>
          <c:yVal>
            <c:numRef>
              <c:f>'AGIRI Calculations'!$F$59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1DE-40E7-8736-2BF242AF8C8F}"/>
            </c:ext>
          </c:extLst>
        </c:ser>
        <c:ser>
          <c:idx val="10"/>
          <c:order val="10"/>
          <c:tx>
            <c:strRef>
              <c:f>'AGIRI Calculations'!$A$65:$A$70</c:f>
              <c:strCache>
                <c:ptCount val="6"/>
                <c:pt idx="0">
                  <c:v>K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Calculations'!$E$65</c:f>
              <c:numCache>
                <c:formatCode>General</c:formatCode>
                <c:ptCount val="1"/>
              </c:numCache>
            </c:numRef>
          </c:xVal>
          <c:yVal>
            <c:numRef>
              <c:f>'AGIRI Calculations'!$F$65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1DE-40E7-8736-2BF242AF8C8F}"/>
            </c:ext>
          </c:extLst>
        </c:ser>
        <c:ser>
          <c:idx val="11"/>
          <c:order val="11"/>
          <c:tx>
            <c:strRef>
              <c:f>'AGIRI Calculations'!$A$71:$A$76</c:f>
              <c:strCache>
                <c:ptCount val="6"/>
                <c:pt idx="0">
                  <c:v>L</c:v>
                </c:pt>
              </c:strCache>
            </c:strRef>
          </c:tx>
          <c:spPr>
            <a:ln w="47625">
              <a:noFill/>
            </a:ln>
          </c:spP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'AGIRI Calculations'!$E$71</c:f>
              <c:numCache>
                <c:formatCode>General</c:formatCode>
                <c:ptCount val="1"/>
              </c:numCache>
            </c:numRef>
          </c:xVal>
          <c:yVal>
            <c:numRef>
              <c:f>'AGIRI Calculations'!$F$71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61DE-40E7-8736-2BF242AF8C8F}"/>
            </c:ext>
          </c:extLst>
        </c:ser>
        <c:dLbls>
          <c:dLblPos val="b"/>
          <c:showLegendKey val="0"/>
          <c:showVal val="0"/>
          <c:showCatName val="0"/>
          <c:showSerName val="1"/>
          <c:showPercent val="0"/>
          <c:showBubbleSize val="0"/>
        </c:dLbls>
        <c:axId val="-2123124752"/>
        <c:axId val="-2123122272"/>
      </c:scatterChart>
      <c:valAx>
        <c:axId val="-2123124752"/>
        <c:scaling>
          <c:orientation val="minMax"/>
          <c:max val="1"/>
          <c:min val="-1"/>
        </c:scaling>
        <c:delete val="0"/>
        <c:axPos val="b"/>
        <c:numFmt formatCode="General" sourceLinked="1"/>
        <c:majorTickMark val="none"/>
        <c:minorTickMark val="none"/>
        <c:tickLblPos val="nextTo"/>
        <c:crossAx val="-2123122272"/>
        <c:crosses val="autoZero"/>
        <c:crossBetween val="midCat"/>
      </c:valAx>
      <c:valAx>
        <c:axId val="-2123122272"/>
        <c:scaling>
          <c:orientation val="minMax"/>
          <c:max val="6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-2123124752"/>
        <c:crosses val="autoZero"/>
        <c:crossBetween val="midCat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B9CE9-8C39-2B45-B11D-655983681389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270084-EAD9-1641-96A0-AB966BA00A7A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Planning and Direction</a:t>
          </a:r>
        </a:p>
      </dgm:t>
    </dgm:pt>
    <dgm:pt modelId="{9B08D4F7-0773-5645-A2D8-6F9EB890E357}" type="parTrans" cxnId="{766CB7C8-4CA2-C544-87FE-435BD42A00E5}">
      <dgm:prSet/>
      <dgm:spPr/>
      <dgm:t>
        <a:bodyPr/>
        <a:lstStyle/>
        <a:p>
          <a:endParaRPr lang="en-US"/>
        </a:p>
      </dgm:t>
    </dgm:pt>
    <dgm:pt modelId="{4C9A6A34-AD97-F04C-A064-7427CA3B07A5}" type="sibTrans" cxnId="{766CB7C8-4CA2-C544-87FE-435BD42A00E5}">
      <dgm:prSet/>
      <dgm:spPr/>
      <dgm:t>
        <a:bodyPr/>
        <a:lstStyle/>
        <a:p>
          <a:endParaRPr lang="en-US"/>
        </a:p>
      </dgm:t>
    </dgm:pt>
    <dgm:pt modelId="{451FFCD6-9C09-EB46-A607-CA75AE4FD013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Processing and Exploitation</a:t>
          </a:r>
        </a:p>
      </dgm:t>
    </dgm:pt>
    <dgm:pt modelId="{826779A6-A6AB-2143-A5EE-9C0CFBD59902}" type="parTrans" cxnId="{A51A13FF-84CF-F54A-9F42-3D17EE79AB62}">
      <dgm:prSet/>
      <dgm:spPr/>
      <dgm:t>
        <a:bodyPr/>
        <a:lstStyle/>
        <a:p>
          <a:endParaRPr lang="en-US"/>
        </a:p>
      </dgm:t>
    </dgm:pt>
    <dgm:pt modelId="{E637D65C-8E3B-8645-AC65-E5258E8392AA}" type="sibTrans" cxnId="{A51A13FF-84CF-F54A-9F42-3D17EE79AB62}">
      <dgm:prSet/>
      <dgm:spPr/>
      <dgm:t>
        <a:bodyPr/>
        <a:lstStyle/>
        <a:p>
          <a:endParaRPr lang="en-US"/>
        </a:p>
      </dgm:t>
    </dgm:pt>
    <dgm:pt modelId="{D43D9BDD-D152-194B-8B26-FFC26345D294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Analysis and Production</a:t>
          </a:r>
        </a:p>
      </dgm:t>
    </dgm:pt>
    <dgm:pt modelId="{65BEF4C3-2C32-AD49-BCD5-361BD3B0CB5C}" type="parTrans" cxnId="{E79CB762-E36D-044C-A46F-9B6E7C5A83F1}">
      <dgm:prSet/>
      <dgm:spPr/>
      <dgm:t>
        <a:bodyPr/>
        <a:lstStyle/>
        <a:p>
          <a:endParaRPr lang="en-US"/>
        </a:p>
      </dgm:t>
    </dgm:pt>
    <dgm:pt modelId="{830C8CD3-01CB-774B-AFD4-E0D901E6BF7D}" type="sibTrans" cxnId="{E79CB762-E36D-044C-A46F-9B6E7C5A83F1}">
      <dgm:prSet/>
      <dgm:spPr/>
      <dgm:t>
        <a:bodyPr/>
        <a:lstStyle/>
        <a:p>
          <a:endParaRPr lang="en-US"/>
        </a:p>
      </dgm:t>
    </dgm:pt>
    <dgm:pt modelId="{2E9AD037-EFD1-DD41-B137-555AD809971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Dissemination and Integration</a:t>
          </a:r>
        </a:p>
      </dgm:t>
    </dgm:pt>
    <dgm:pt modelId="{13E096BA-1C37-A94C-8B66-1550C882BEDB}" type="parTrans" cxnId="{57FEA593-B55A-D746-877D-6D4D9DACFC40}">
      <dgm:prSet/>
      <dgm:spPr/>
      <dgm:t>
        <a:bodyPr/>
        <a:lstStyle/>
        <a:p>
          <a:endParaRPr lang="en-US"/>
        </a:p>
      </dgm:t>
    </dgm:pt>
    <dgm:pt modelId="{639EB045-73F7-8D41-83D5-2A813D231917}" type="sibTrans" cxnId="{57FEA593-B55A-D746-877D-6D4D9DACFC40}">
      <dgm:prSet/>
      <dgm:spPr/>
      <dgm:t>
        <a:bodyPr/>
        <a:lstStyle/>
        <a:p>
          <a:endParaRPr lang="en-US"/>
        </a:p>
      </dgm:t>
    </dgm:pt>
    <dgm:pt modelId="{30C375D3-857B-B14F-ADE6-F39E31611736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Collection</a:t>
          </a:r>
        </a:p>
      </dgm:t>
    </dgm:pt>
    <dgm:pt modelId="{83F97295-CE90-A040-AAE5-431A44CFC042}" type="parTrans" cxnId="{58024E2D-008A-684E-AF08-7AC02FC3781C}">
      <dgm:prSet/>
      <dgm:spPr/>
      <dgm:t>
        <a:bodyPr/>
        <a:lstStyle/>
        <a:p>
          <a:endParaRPr lang="en-US"/>
        </a:p>
      </dgm:t>
    </dgm:pt>
    <dgm:pt modelId="{343F166B-C7A4-4A4F-9115-F7D6B750F20F}" type="sibTrans" cxnId="{58024E2D-008A-684E-AF08-7AC02FC3781C}">
      <dgm:prSet/>
      <dgm:spPr/>
      <dgm:t>
        <a:bodyPr/>
        <a:lstStyle/>
        <a:p>
          <a:endParaRPr lang="en-US"/>
        </a:p>
      </dgm:t>
    </dgm:pt>
    <dgm:pt modelId="{CC28596A-1BCD-1C45-B32D-EE59BE2D9620}" type="pres">
      <dgm:prSet presAssocID="{245B9CE9-8C39-2B45-B11D-655983681389}" presName="compositeShape" presStyleCnt="0">
        <dgm:presLayoutVars>
          <dgm:chMax val="7"/>
          <dgm:dir/>
          <dgm:resizeHandles val="exact"/>
        </dgm:presLayoutVars>
      </dgm:prSet>
      <dgm:spPr/>
    </dgm:pt>
    <dgm:pt modelId="{16E0C7CE-85AB-CF40-AE72-0060001FCBAD}" type="pres">
      <dgm:prSet presAssocID="{245B9CE9-8C39-2B45-B11D-655983681389}" presName="wedge1" presStyleLbl="node1" presStyleIdx="0" presStyleCnt="5"/>
      <dgm:spPr/>
    </dgm:pt>
    <dgm:pt modelId="{BEE3FA2B-632C-8B47-BEAF-943449D45009}" type="pres">
      <dgm:prSet presAssocID="{245B9CE9-8C39-2B45-B11D-655983681389}" presName="dummy1a" presStyleCnt="0"/>
      <dgm:spPr/>
    </dgm:pt>
    <dgm:pt modelId="{D4D14825-C0F5-DA43-AFB3-1D3A72B7C5A8}" type="pres">
      <dgm:prSet presAssocID="{245B9CE9-8C39-2B45-B11D-655983681389}" presName="dummy1b" presStyleCnt="0"/>
      <dgm:spPr/>
    </dgm:pt>
    <dgm:pt modelId="{95E1422A-84A7-D04F-BF15-F9B79F202A12}" type="pres">
      <dgm:prSet presAssocID="{245B9CE9-8C39-2B45-B11D-655983681389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4A6979F-0E5D-FA49-9AFF-5FBD851699BE}" type="pres">
      <dgm:prSet presAssocID="{245B9CE9-8C39-2B45-B11D-655983681389}" presName="wedge2" presStyleLbl="node1" presStyleIdx="1" presStyleCnt="5"/>
      <dgm:spPr/>
    </dgm:pt>
    <dgm:pt modelId="{EFF15879-BF2A-5641-A4B3-815A31569619}" type="pres">
      <dgm:prSet presAssocID="{245B9CE9-8C39-2B45-B11D-655983681389}" presName="dummy2a" presStyleCnt="0"/>
      <dgm:spPr/>
    </dgm:pt>
    <dgm:pt modelId="{422F649D-462D-0A4A-B190-988419B05C1D}" type="pres">
      <dgm:prSet presAssocID="{245B9CE9-8C39-2B45-B11D-655983681389}" presName="dummy2b" presStyleCnt="0"/>
      <dgm:spPr/>
    </dgm:pt>
    <dgm:pt modelId="{EAD5AE3D-979E-0040-AE2A-DB1D337C591B}" type="pres">
      <dgm:prSet presAssocID="{245B9CE9-8C39-2B45-B11D-655983681389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9E50AE9-3B7C-FB49-96FB-9569DAA44219}" type="pres">
      <dgm:prSet presAssocID="{245B9CE9-8C39-2B45-B11D-655983681389}" presName="wedge3" presStyleLbl="node1" presStyleIdx="2" presStyleCnt="5"/>
      <dgm:spPr/>
    </dgm:pt>
    <dgm:pt modelId="{618AD113-397E-A546-8627-654205AA142A}" type="pres">
      <dgm:prSet presAssocID="{245B9CE9-8C39-2B45-B11D-655983681389}" presName="dummy3a" presStyleCnt="0"/>
      <dgm:spPr/>
    </dgm:pt>
    <dgm:pt modelId="{82EBA6F5-C91C-C940-ADB8-BD39B0AB3566}" type="pres">
      <dgm:prSet presAssocID="{245B9CE9-8C39-2B45-B11D-655983681389}" presName="dummy3b" presStyleCnt="0"/>
      <dgm:spPr/>
    </dgm:pt>
    <dgm:pt modelId="{4B6C00AE-1A49-734D-8174-00E1954755C7}" type="pres">
      <dgm:prSet presAssocID="{245B9CE9-8C39-2B45-B11D-655983681389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0D14857-F094-A949-9345-657B40CFC164}" type="pres">
      <dgm:prSet presAssocID="{245B9CE9-8C39-2B45-B11D-655983681389}" presName="wedge4" presStyleLbl="node1" presStyleIdx="3" presStyleCnt="5"/>
      <dgm:spPr/>
    </dgm:pt>
    <dgm:pt modelId="{C3BE475C-75C6-4942-AEC4-DD4227634DAD}" type="pres">
      <dgm:prSet presAssocID="{245B9CE9-8C39-2B45-B11D-655983681389}" presName="dummy4a" presStyleCnt="0"/>
      <dgm:spPr/>
    </dgm:pt>
    <dgm:pt modelId="{6FB40EE8-7EE4-3A4E-B977-EDB599AB1C00}" type="pres">
      <dgm:prSet presAssocID="{245B9CE9-8C39-2B45-B11D-655983681389}" presName="dummy4b" presStyleCnt="0"/>
      <dgm:spPr/>
    </dgm:pt>
    <dgm:pt modelId="{2C34E8D2-C199-F74D-8427-9F75D737763C}" type="pres">
      <dgm:prSet presAssocID="{245B9CE9-8C39-2B45-B11D-655983681389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B5D67BE-A386-4B4A-9886-FA94B381A2D6}" type="pres">
      <dgm:prSet presAssocID="{245B9CE9-8C39-2B45-B11D-655983681389}" presName="wedge5" presStyleLbl="node1" presStyleIdx="4" presStyleCnt="5"/>
      <dgm:spPr/>
    </dgm:pt>
    <dgm:pt modelId="{CA4BE2A9-3527-0A4B-962A-B6B9D0209832}" type="pres">
      <dgm:prSet presAssocID="{245B9CE9-8C39-2B45-B11D-655983681389}" presName="dummy5a" presStyleCnt="0"/>
      <dgm:spPr/>
    </dgm:pt>
    <dgm:pt modelId="{03714D01-CA8A-C64E-952A-40063AE1CEF7}" type="pres">
      <dgm:prSet presAssocID="{245B9CE9-8C39-2B45-B11D-655983681389}" presName="dummy5b" presStyleCnt="0"/>
      <dgm:spPr/>
    </dgm:pt>
    <dgm:pt modelId="{121B5FA1-9081-1B41-B0B0-1E75430A3B64}" type="pres">
      <dgm:prSet presAssocID="{245B9CE9-8C39-2B45-B11D-655983681389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6A6A4E5E-33AA-D844-8CFB-AB26821DE60B}" type="pres">
      <dgm:prSet presAssocID="{4C9A6A34-AD97-F04C-A064-7427CA3B07A5}" presName="arrowWedge1" presStyleLbl="fgSibTrans2D1" presStyleIdx="0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09CE488D-FEE5-4147-B2DB-F15AE7F5817C}" type="pres">
      <dgm:prSet presAssocID="{343F166B-C7A4-4A4F-9115-F7D6B750F20F}" presName="arrowWedge2" presStyleLbl="fgSibTrans2D1" presStyleIdx="1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106EB3D4-AE55-DC46-90F7-069075094887}" type="pres">
      <dgm:prSet presAssocID="{E637D65C-8E3B-8645-AC65-E5258E8392AA}" presName="arrowWedge3" presStyleLbl="fgSibTrans2D1" presStyleIdx="2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F7CA06EA-0E7E-2449-A7AC-B674C24207F9}" type="pres">
      <dgm:prSet presAssocID="{830C8CD3-01CB-774B-AFD4-E0D901E6BF7D}" presName="arrowWedge4" presStyleLbl="fgSibTrans2D1" presStyleIdx="3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5E3B7CDC-50CC-D440-8E22-E2F2EBAB58CF}" type="pres">
      <dgm:prSet presAssocID="{639EB045-73F7-8D41-83D5-2A813D231917}" presName="arrowWedge5" presStyleLbl="fgSibTrans2D1" presStyleIdx="4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</dgm:ptLst>
  <dgm:cxnLst>
    <dgm:cxn modelId="{4928130D-7E22-4341-8619-612EEABB1DB4}" type="presOf" srcId="{451FFCD6-9C09-EB46-A607-CA75AE4FD013}" destId="{4B6C00AE-1A49-734D-8174-00E1954755C7}" srcOrd="1" destOrd="0" presId="urn:microsoft.com/office/officeart/2005/8/layout/cycle8"/>
    <dgm:cxn modelId="{0E2A210D-6123-3B44-83EF-2FDF9B98C8E4}" type="presOf" srcId="{30C375D3-857B-B14F-ADE6-F39E31611736}" destId="{84A6979F-0E5D-FA49-9AFF-5FBD851699BE}" srcOrd="0" destOrd="0" presId="urn:microsoft.com/office/officeart/2005/8/layout/cycle8"/>
    <dgm:cxn modelId="{58024E2D-008A-684E-AF08-7AC02FC3781C}" srcId="{245B9CE9-8C39-2B45-B11D-655983681389}" destId="{30C375D3-857B-B14F-ADE6-F39E31611736}" srcOrd="1" destOrd="0" parTransId="{83F97295-CE90-A040-AAE5-431A44CFC042}" sibTransId="{343F166B-C7A4-4A4F-9115-F7D6B750F20F}"/>
    <dgm:cxn modelId="{35BF4F30-3DB3-FA46-B252-763BB17F38E7}" type="presOf" srcId="{2E9AD037-EFD1-DD41-B137-555AD8099712}" destId="{0B5D67BE-A386-4B4A-9886-FA94B381A2D6}" srcOrd="0" destOrd="0" presId="urn:microsoft.com/office/officeart/2005/8/layout/cycle8"/>
    <dgm:cxn modelId="{30A6BA37-7C38-3247-BF84-4C18F7569E66}" type="presOf" srcId="{D43D9BDD-D152-194B-8B26-FFC26345D294}" destId="{40D14857-F094-A949-9345-657B40CFC164}" srcOrd="0" destOrd="0" presId="urn:microsoft.com/office/officeart/2005/8/layout/cycle8"/>
    <dgm:cxn modelId="{E79CB762-E36D-044C-A46F-9B6E7C5A83F1}" srcId="{245B9CE9-8C39-2B45-B11D-655983681389}" destId="{D43D9BDD-D152-194B-8B26-FFC26345D294}" srcOrd="3" destOrd="0" parTransId="{65BEF4C3-2C32-AD49-BCD5-361BD3B0CB5C}" sibTransId="{830C8CD3-01CB-774B-AFD4-E0D901E6BF7D}"/>
    <dgm:cxn modelId="{DD349548-BABF-5E44-81DB-8208FB04DE15}" type="presOf" srcId="{D43D9BDD-D152-194B-8B26-FFC26345D294}" destId="{2C34E8D2-C199-F74D-8427-9F75D737763C}" srcOrd="1" destOrd="0" presId="urn:microsoft.com/office/officeart/2005/8/layout/cycle8"/>
    <dgm:cxn modelId="{20EEE748-F866-2443-9A9A-2CEACEED927C}" type="presOf" srcId="{30C375D3-857B-B14F-ADE6-F39E31611736}" destId="{EAD5AE3D-979E-0040-AE2A-DB1D337C591B}" srcOrd="1" destOrd="0" presId="urn:microsoft.com/office/officeart/2005/8/layout/cycle8"/>
    <dgm:cxn modelId="{BE10AA50-BB0C-E344-8BA8-40DD92D2BE80}" type="presOf" srcId="{2E9AD037-EFD1-DD41-B137-555AD8099712}" destId="{121B5FA1-9081-1B41-B0B0-1E75430A3B64}" srcOrd="1" destOrd="0" presId="urn:microsoft.com/office/officeart/2005/8/layout/cycle8"/>
    <dgm:cxn modelId="{39C50D7F-42C0-2740-814D-79319392BB5D}" type="presOf" srcId="{245B9CE9-8C39-2B45-B11D-655983681389}" destId="{CC28596A-1BCD-1C45-B32D-EE59BE2D9620}" srcOrd="0" destOrd="0" presId="urn:microsoft.com/office/officeart/2005/8/layout/cycle8"/>
    <dgm:cxn modelId="{275E8D91-B744-AA4C-8C2D-A9C5682B210A}" type="presOf" srcId="{30270084-EAD9-1641-96A0-AB966BA00A7A}" destId="{16E0C7CE-85AB-CF40-AE72-0060001FCBAD}" srcOrd="0" destOrd="0" presId="urn:microsoft.com/office/officeart/2005/8/layout/cycle8"/>
    <dgm:cxn modelId="{57FEA593-B55A-D746-877D-6D4D9DACFC40}" srcId="{245B9CE9-8C39-2B45-B11D-655983681389}" destId="{2E9AD037-EFD1-DD41-B137-555AD8099712}" srcOrd="4" destOrd="0" parTransId="{13E096BA-1C37-A94C-8B66-1550C882BEDB}" sibTransId="{639EB045-73F7-8D41-83D5-2A813D231917}"/>
    <dgm:cxn modelId="{11B967C4-601A-A840-9360-9AEFA2448077}" type="presOf" srcId="{30270084-EAD9-1641-96A0-AB966BA00A7A}" destId="{95E1422A-84A7-D04F-BF15-F9B79F202A12}" srcOrd="1" destOrd="0" presId="urn:microsoft.com/office/officeart/2005/8/layout/cycle8"/>
    <dgm:cxn modelId="{766CB7C8-4CA2-C544-87FE-435BD42A00E5}" srcId="{245B9CE9-8C39-2B45-B11D-655983681389}" destId="{30270084-EAD9-1641-96A0-AB966BA00A7A}" srcOrd="0" destOrd="0" parTransId="{9B08D4F7-0773-5645-A2D8-6F9EB890E357}" sibTransId="{4C9A6A34-AD97-F04C-A064-7427CA3B07A5}"/>
    <dgm:cxn modelId="{94781ACA-03BA-044C-BB29-D4EFA9D1B084}" type="presOf" srcId="{451FFCD6-9C09-EB46-A607-CA75AE4FD013}" destId="{A9E50AE9-3B7C-FB49-96FB-9569DAA44219}" srcOrd="0" destOrd="0" presId="urn:microsoft.com/office/officeart/2005/8/layout/cycle8"/>
    <dgm:cxn modelId="{A51A13FF-84CF-F54A-9F42-3D17EE79AB62}" srcId="{245B9CE9-8C39-2B45-B11D-655983681389}" destId="{451FFCD6-9C09-EB46-A607-CA75AE4FD013}" srcOrd="2" destOrd="0" parTransId="{826779A6-A6AB-2143-A5EE-9C0CFBD59902}" sibTransId="{E637D65C-8E3B-8645-AC65-E5258E8392AA}"/>
    <dgm:cxn modelId="{97C0E8EF-48F6-AA4F-9F15-851646B4BAD6}" type="presParOf" srcId="{CC28596A-1BCD-1C45-B32D-EE59BE2D9620}" destId="{16E0C7CE-85AB-CF40-AE72-0060001FCBAD}" srcOrd="0" destOrd="0" presId="urn:microsoft.com/office/officeart/2005/8/layout/cycle8"/>
    <dgm:cxn modelId="{1D69CE5D-F14D-2441-8838-2F3402571C13}" type="presParOf" srcId="{CC28596A-1BCD-1C45-B32D-EE59BE2D9620}" destId="{BEE3FA2B-632C-8B47-BEAF-943449D45009}" srcOrd="1" destOrd="0" presId="urn:microsoft.com/office/officeart/2005/8/layout/cycle8"/>
    <dgm:cxn modelId="{D4FF39F5-9163-B44C-9923-4C4B260B2BCE}" type="presParOf" srcId="{CC28596A-1BCD-1C45-B32D-EE59BE2D9620}" destId="{D4D14825-C0F5-DA43-AFB3-1D3A72B7C5A8}" srcOrd="2" destOrd="0" presId="urn:microsoft.com/office/officeart/2005/8/layout/cycle8"/>
    <dgm:cxn modelId="{BFD66E9F-7F76-CA44-85BA-21F37B4FC7E8}" type="presParOf" srcId="{CC28596A-1BCD-1C45-B32D-EE59BE2D9620}" destId="{95E1422A-84A7-D04F-BF15-F9B79F202A12}" srcOrd="3" destOrd="0" presId="urn:microsoft.com/office/officeart/2005/8/layout/cycle8"/>
    <dgm:cxn modelId="{45A94AD4-4927-8041-8CA8-8C028F6B11AE}" type="presParOf" srcId="{CC28596A-1BCD-1C45-B32D-EE59BE2D9620}" destId="{84A6979F-0E5D-FA49-9AFF-5FBD851699BE}" srcOrd="4" destOrd="0" presId="urn:microsoft.com/office/officeart/2005/8/layout/cycle8"/>
    <dgm:cxn modelId="{56CCA78D-26E0-E743-A7D5-FC75C5027F05}" type="presParOf" srcId="{CC28596A-1BCD-1C45-B32D-EE59BE2D9620}" destId="{EFF15879-BF2A-5641-A4B3-815A31569619}" srcOrd="5" destOrd="0" presId="urn:microsoft.com/office/officeart/2005/8/layout/cycle8"/>
    <dgm:cxn modelId="{214D4630-508B-AC41-A87E-767122DD3407}" type="presParOf" srcId="{CC28596A-1BCD-1C45-B32D-EE59BE2D9620}" destId="{422F649D-462D-0A4A-B190-988419B05C1D}" srcOrd="6" destOrd="0" presId="urn:microsoft.com/office/officeart/2005/8/layout/cycle8"/>
    <dgm:cxn modelId="{7258AEA7-F4BC-694E-8143-529351B6E1F5}" type="presParOf" srcId="{CC28596A-1BCD-1C45-B32D-EE59BE2D9620}" destId="{EAD5AE3D-979E-0040-AE2A-DB1D337C591B}" srcOrd="7" destOrd="0" presId="urn:microsoft.com/office/officeart/2005/8/layout/cycle8"/>
    <dgm:cxn modelId="{6C368B7F-7E86-6F4E-86ED-9ADA9E0D3B4E}" type="presParOf" srcId="{CC28596A-1BCD-1C45-B32D-EE59BE2D9620}" destId="{A9E50AE9-3B7C-FB49-96FB-9569DAA44219}" srcOrd="8" destOrd="0" presId="urn:microsoft.com/office/officeart/2005/8/layout/cycle8"/>
    <dgm:cxn modelId="{5957788A-2786-7B47-9E4E-6A74D795AF68}" type="presParOf" srcId="{CC28596A-1BCD-1C45-B32D-EE59BE2D9620}" destId="{618AD113-397E-A546-8627-654205AA142A}" srcOrd="9" destOrd="0" presId="urn:microsoft.com/office/officeart/2005/8/layout/cycle8"/>
    <dgm:cxn modelId="{65C064DB-BA03-2F48-A981-3B0785CECA2F}" type="presParOf" srcId="{CC28596A-1BCD-1C45-B32D-EE59BE2D9620}" destId="{82EBA6F5-C91C-C940-ADB8-BD39B0AB3566}" srcOrd="10" destOrd="0" presId="urn:microsoft.com/office/officeart/2005/8/layout/cycle8"/>
    <dgm:cxn modelId="{76443DE2-BB29-7741-949C-D1B75C65F80A}" type="presParOf" srcId="{CC28596A-1BCD-1C45-B32D-EE59BE2D9620}" destId="{4B6C00AE-1A49-734D-8174-00E1954755C7}" srcOrd="11" destOrd="0" presId="urn:microsoft.com/office/officeart/2005/8/layout/cycle8"/>
    <dgm:cxn modelId="{05178F6D-44F6-D741-9D51-B67A06D264AD}" type="presParOf" srcId="{CC28596A-1BCD-1C45-B32D-EE59BE2D9620}" destId="{40D14857-F094-A949-9345-657B40CFC164}" srcOrd="12" destOrd="0" presId="urn:microsoft.com/office/officeart/2005/8/layout/cycle8"/>
    <dgm:cxn modelId="{C8AEC6A3-93D1-0F48-BC3F-8C7CFA079BB1}" type="presParOf" srcId="{CC28596A-1BCD-1C45-B32D-EE59BE2D9620}" destId="{C3BE475C-75C6-4942-AEC4-DD4227634DAD}" srcOrd="13" destOrd="0" presId="urn:microsoft.com/office/officeart/2005/8/layout/cycle8"/>
    <dgm:cxn modelId="{28683DD4-67CA-3D4E-AA95-FBFA092370B7}" type="presParOf" srcId="{CC28596A-1BCD-1C45-B32D-EE59BE2D9620}" destId="{6FB40EE8-7EE4-3A4E-B977-EDB599AB1C00}" srcOrd="14" destOrd="0" presId="urn:microsoft.com/office/officeart/2005/8/layout/cycle8"/>
    <dgm:cxn modelId="{29BA0C61-8AC0-D24B-B002-09FB58086ED0}" type="presParOf" srcId="{CC28596A-1BCD-1C45-B32D-EE59BE2D9620}" destId="{2C34E8D2-C199-F74D-8427-9F75D737763C}" srcOrd="15" destOrd="0" presId="urn:microsoft.com/office/officeart/2005/8/layout/cycle8"/>
    <dgm:cxn modelId="{07E3E427-BC84-A349-B5AB-15B7F3E5E623}" type="presParOf" srcId="{CC28596A-1BCD-1C45-B32D-EE59BE2D9620}" destId="{0B5D67BE-A386-4B4A-9886-FA94B381A2D6}" srcOrd="16" destOrd="0" presId="urn:microsoft.com/office/officeart/2005/8/layout/cycle8"/>
    <dgm:cxn modelId="{DDBF40E1-6406-354D-AFC0-84F86E80E8C7}" type="presParOf" srcId="{CC28596A-1BCD-1C45-B32D-EE59BE2D9620}" destId="{CA4BE2A9-3527-0A4B-962A-B6B9D0209832}" srcOrd="17" destOrd="0" presId="urn:microsoft.com/office/officeart/2005/8/layout/cycle8"/>
    <dgm:cxn modelId="{DC7B846D-4BEA-7845-9F93-D3EC5A5E1097}" type="presParOf" srcId="{CC28596A-1BCD-1C45-B32D-EE59BE2D9620}" destId="{03714D01-CA8A-C64E-952A-40063AE1CEF7}" srcOrd="18" destOrd="0" presId="urn:microsoft.com/office/officeart/2005/8/layout/cycle8"/>
    <dgm:cxn modelId="{68C67E27-5E7C-2C44-ABC1-259AB70C5061}" type="presParOf" srcId="{CC28596A-1BCD-1C45-B32D-EE59BE2D9620}" destId="{121B5FA1-9081-1B41-B0B0-1E75430A3B64}" srcOrd="19" destOrd="0" presId="urn:microsoft.com/office/officeart/2005/8/layout/cycle8"/>
    <dgm:cxn modelId="{FBCE39BD-45A3-9C4B-B8C1-E60F63941323}" type="presParOf" srcId="{CC28596A-1BCD-1C45-B32D-EE59BE2D9620}" destId="{6A6A4E5E-33AA-D844-8CFB-AB26821DE60B}" srcOrd="20" destOrd="0" presId="urn:microsoft.com/office/officeart/2005/8/layout/cycle8"/>
    <dgm:cxn modelId="{7C325A9D-EA01-7543-8BEE-052A073658C3}" type="presParOf" srcId="{CC28596A-1BCD-1C45-B32D-EE59BE2D9620}" destId="{09CE488D-FEE5-4147-B2DB-F15AE7F5817C}" srcOrd="21" destOrd="0" presId="urn:microsoft.com/office/officeart/2005/8/layout/cycle8"/>
    <dgm:cxn modelId="{0F4D5185-A1A0-1F43-9899-AFBC02DEEB42}" type="presParOf" srcId="{CC28596A-1BCD-1C45-B32D-EE59BE2D9620}" destId="{106EB3D4-AE55-DC46-90F7-069075094887}" srcOrd="22" destOrd="0" presId="urn:microsoft.com/office/officeart/2005/8/layout/cycle8"/>
    <dgm:cxn modelId="{8B720EBF-A2C4-074C-B365-7C3345F22D9C}" type="presParOf" srcId="{CC28596A-1BCD-1C45-B32D-EE59BE2D9620}" destId="{F7CA06EA-0E7E-2449-A7AC-B674C24207F9}" srcOrd="23" destOrd="0" presId="urn:microsoft.com/office/officeart/2005/8/layout/cycle8"/>
    <dgm:cxn modelId="{6D9207C1-7E57-AD49-A0ED-D6D31F57170C}" type="presParOf" srcId="{CC28596A-1BCD-1C45-B32D-EE59BE2D9620}" destId="{5E3B7CDC-50CC-D440-8E22-E2F2EBAB58C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1A95E4-8AE4-FD49-929F-227ADDFFE0F1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74A425-FAA0-3441-9C3A-B9B6358AE571}">
      <dgm:prSet phldrT="[Text]"/>
      <dgm:spPr/>
      <dgm:t>
        <a:bodyPr/>
        <a:lstStyle/>
        <a:p>
          <a:r>
            <a:rPr lang="en-US" dirty="0"/>
            <a:t>Policy</a:t>
          </a:r>
        </a:p>
      </dgm:t>
    </dgm:pt>
    <dgm:pt modelId="{EFCE11A1-B972-7444-81FD-2D1BDC74C58C}" type="parTrans" cxnId="{256CD983-AEF7-8448-A852-58918B899146}">
      <dgm:prSet/>
      <dgm:spPr/>
      <dgm:t>
        <a:bodyPr/>
        <a:lstStyle/>
        <a:p>
          <a:endParaRPr lang="en-US"/>
        </a:p>
      </dgm:t>
    </dgm:pt>
    <dgm:pt modelId="{64651CBA-E413-2649-9620-4D6FA61410A9}" type="sibTrans" cxnId="{256CD983-AEF7-8448-A852-58918B899146}">
      <dgm:prSet/>
      <dgm:spPr/>
      <dgm:t>
        <a:bodyPr/>
        <a:lstStyle/>
        <a:p>
          <a:endParaRPr lang="en-US"/>
        </a:p>
      </dgm:t>
    </dgm:pt>
    <dgm:pt modelId="{5D0E9D81-E609-C340-80A1-EAD094F1FD14}">
      <dgm:prSet phldrT="[Text]" custT="1"/>
      <dgm:spPr/>
      <dgm:t>
        <a:bodyPr/>
        <a:lstStyle/>
        <a:p>
          <a:r>
            <a:rPr lang="en-US" sz="2000" dirty="0"/>
            <a:t>Program 1</a:t>
          </a:r>
        </a:p>
      </dgm:t>
    </dgm:pt>
    <dgm:pt modelId="{584829ED-09FA-B848-9C33-B6B3DDEFA843}" type="parTrans" cxnId="{60A82056-D3DD-AD41-816C-83E63D1C45C7}">
      <dgm:prSet/>
      <dgm:spPr/>
      <dgm:t>
        <a:bodyPr/>
        <a:lstStyle/>
        <a:p>
          <a:endParaRPr lang="en-US"/>
        </a:p>
      </dgm:t>
    </dgm:pt>
    <dgm:pt modelId="{C0BECB1B-8BDD-8849-BBE4-79980A4CBDD8}" type="sibTrans" cxnId="{60A82056-D3DD-AD41-816C-83E63D1C45C7}">
      <dgm:prSet/>
      <dgm:spPr/>
      <dgm:t>
        <a:bodyPr/>
        <a:lstStyle/>
        <a:p>
          <a:endParaRPr lang="en-US"/>
        </a:p>
      </dgm:t>
    </dgm:pt>
    <dgm:pt modelId="{3770960B-3CA1-0E41-A69D-8B3D573D2C6C}">
      <dgm:prSet phldrT="[Text]" custT="1"/>
      <dgm:spPr/>
      <dgm:t>
        <a:bodyPr/>
        <a:lstStyle/>
        <a:p>
          <a:r>
            <a:rPr lang="en-US" sz="2000" dirty="0"/>
            <a:t>Project 1.1</a:t>
          </a:r>
        </a:p>
      </dgm:t>
    </dgm:pt>
    <dgm:pt modelId="{6FEF441F-933D-3044-9BE1-23D07DF07DDE}" type="parTrans" cxnId="{9FC24D98-95F5-A847-BD49-69D29F8B3300}">
      <dgm:prSet/>
      <dgm:spPr/>
      <dgm:t>
        <a:bodyPr/>
        <a:lstStyle/>
        <a:p>
          <a:endParaRPr lang="en-US"/>
        </a:p>
      </dgm:t>
    </dgm:pt>
    <dgm:pt modelId="{7DECC737-5613-514D-BE8A-73489D418185}" type="sibTrans" cxnId="{9FC24D98-95F5-A847-BD49-69D29F8B3300}">
      <dgm:prSet/>
      <dgm:spPr/>
      <dgm:t>
        <a:bodyPr/>
        <a:lstStyle/>
        <a:p>
          <a:endParaRPr lang="en-US"/>
        </a:p>
      </dgm:t>
    </dgm:pt>
    <dgm:pt modelId="{602FEDF4-C353-964A-AD32-36B38EE6F8E0}">
      <dgm:prSet phldrT="[Text]" custT="1"/>
      <dgm:spPr/>
      <dgm:t>
        <a:bodyPr/>
        <a:lstStyle/>
        <a:p>
          <a:r>
            <a:rPr lang="en-US" sz="2000" dirty="0"/>
            <a:t>Project 1.2</a:t>
          </a:r>
        </a:p>
      </dgm:t>
    </dgm:pt>
    <dgm:pt modelId="{93E792F7-0FFD-2748-A0CF-33DE18C65D8C}" type="parTrans" cxnId="{E7959CC0-0CAE-F248-ABA2-A6DC1CE4DB89}">
      <dgm:prSet/>
      <dgm:spPr/>
      <dgm:t>
        <a:bodyPr/>
        <a:lstStyle/>
        <a:p>
          <a:endParaRPr lang="en-US"/>
        </a:p>
      </dgm:t>
    </dgm:pt>
    <dgm:pt modelId="{482F8747-898D-6D47-AB57-F75346B705F6}" type="sibTrans" cxnId="{E7959CC0-0CAE-F248-ABA2-A6DC1CE4DB89}">
      <dgm:prSet/>
      <dgm:spPr/>
      <dgm:t>
        <a:bodyPr/>
        <a:lstStyle/>
        <a:p>
          <a:endParaRPr lang="en-US"/>
        </a:p>
      </dgm:t>
    </dgm:pt>
    <dgm:pt modelId="{E6D7969C-F974-F945-BDD7-D649B31EB429}">
      <dgm:prSet phldrT="[Text]" custT="1"/>
      <dgm:spPr/>
      <dgm:t>
        <a:bodyPr/>
        <a:lstStyle/>
        <a:p>
          <a:r>
            <a:rPr lang="en-US" sz="2000" dirty="0"/>
            <a:t>Program 2</a:t>
          </a:r>
        </a:p>
      </dgm:t>
    </dgm:pt>
    <dgm:pt modelId="{FA0EBBED-44F1-1146-B425-07794F07FD18}" type="parTrans" cxnId="{89D609D3-D984-3644-9079-2AD646552710}">
      <dgm:prSet/>
      <dgm:spPr/>
      <dgm:t>
        <a:bodyPr/>
        <a:lstStyle/>
        <a:p>
          <a:endParaRPr lang="en-US"/>
        </a:p>
      </dgm:t>
    </dgm:pt>
    <dgm:pt modelId="{D64C2B75-C771-2C42-B551-C3923E2E1502}" type="sibTrans" cxnId="{89D609D3-D984-3644-9079-2AD646552710}">
      <dgm:prSet/>
      <dgm:spPr/>
      <dgm:t>
        <a:bodyPr/>
        <a:lstStyle/>
        <a:p>
          <a:endParaRPr lang="en-US"/>
        </a:p>
      </dgm:t>
    </dgm:pt>
    <dgm:pt modelId="{726B4DCF-5A6B-5742-925D-7617DBB277BA}">
      <dgm:prSet phldrT="[Text]" custT="1"/>
      <dgm:spPr/>
      <dgm:t>
        <a:bodyPr/>
        <a:lstStyle/>
        <a:p>
          <a:r>
            <a:rPr lang="en-US" sz="2000" dirty="0"/>
            <a:t>Project 2.1</a:t>
          </a:r>
        </a:p>
      </dgm:t>
    </dgm:pt>
    <dgm:pt modelId="{3EEA31F4-455D-174E-AF19-42EA1DC0D473}" type="parTrans" cxnId="{13FB706B-B136-FA4C-93D3-99A056CC54AD}">
      <dgm:prSet/>
      <dgm:spPr/>
      <dgm:t>
        <a:bodyPr/>
        <a:lstStyle/>
        <a:p>
          <a:endParaRPr lang="en-US"/>
        </a:p>
      </dgm:t>
    </dgm:pt>
    <dgm:pt modelId="{5C1B94C3-E3ED-4D4A-A632-66D454D55536}" type="sibTrans" cxnId="{13FB706B-B136-FA4C-93D3-99A056CC54AD}">
      <dgm:prSet/>
      <dgm:spPr/>
      <dgm:t>
        <a:bodyPr/>
        <a:lstStyle/>
        <a:p>
          <a:endParaRPr lang="en-US"/>
        </a:p>
      </dgm:t>
    </dgm:pt>
    <dgm:pt modelId="{EDD3D64B-5A21-7447-BECA-1239713B1A65}">
      <dgm:prSet phldrT="[Text]"/>
      <dgm:spPr/>
      <dgm:t>
        <a:bodyPr/>
        <a:lstStyle/>
        <a:p>
          <a:r>
            <a:rPr lang="en-US" dirty="0"/>
            <a:t>Policy Level</a:t>
          </a:r>
        </a:p>
      </dgm:t>
    </dgm:pt>
    <dgm:pt modelId="{00861C8F-D16E-F542-B655-3E1854C503FC}" type="parTrans" cxnId="{9D92D152-F0FF-3645-8C43-AFCB2E0C746E}">
      <dgm:prSet/>
      <dgm:spPr/>
      <dgm:t>
        <a:bodyPr/>
        <a:lstStyle/>
        <a:p>
          <a:endParaRPr lang="en-US"/>
        </a:p>
      </dgm:t>
    </dgm:pt>
    <dgm:pt modelId="{63B935D5-CC55-F54C-9A9F-9F83C058F24E}" type="sibTrans" cxnId="{9D92D152-F0FF-3645-8C43-AFCB2E0C746E}">
      <dgm:prSet/>
      <dgm:spPr/>
      <dgm:t>
        <a:bodyPr/>
        <a:lstStyle/>
        <a:p>
          <a:endParaRPr lang="en-US"/>
        </a:p>
      </dgm:t>
    </dgm:pt>
    <dgm:pt modelId="{12257986-923E-C044-8BEC-57564208D907}">
      <dgm:prSet phldrT="[Text]"/>
      <dgm:spPr/>
      <dgm:t>
        <a:bodyPr/>
        <a:lstStyle/>
        <a:p>
          <a:r>
            <a:rPr lang="en-US" dirty="0"/>
            <a:t>Program Level</a:t>
          </a:r>
        </a:p>
      </dgm:t>
    </dgm:pt>
    <dgm:pt modelId="{63C2F152-17E8-0B47-9E07-DCC41F2BF97F}" type="parTrans" cxnId="{4247AC69-4AD6-E644-A701-0DA77BD8C143}">
      <dgm:prSet/>
      <dgm:spPr/>
      <dgm:t>
        <a:bodyPr/>
        <a:lstStyle/>
        <a:p>
          <a:endParaRPr lang="en-US"/>
        </a:p>
      </dgm:t>
    </dgm:pt>
    <dgm:pt modelId="{FCE6A418-C964-6B49-AC40-97C12B45E9A2}" type="sibTrans" cxnId="{4247AC69-4AD6-E644-A701-0DA77BD8C143}">
      <dgm:prSet/>
      <dgm:spPr/>
      <dgm:t>
        <a:bodyPr/>
        <a:lstStyle/>
        <a:p>
          <a:endParaRPr lang="en-US"/>
        </a:p>
      </dgm:t>
    </dgm:pt>
    <dgm:pt modelId="{F81CEB68-4C71-1047-8008-8A3BC1A0D36C}">
      <dgm:prSet phldrT="[Text]"/>
      <dgm:spPr/>
      <dgm:t>
        <a:bodyPr/>
        <a:lstStyle/>
        <a:p>
          <a:r>
            <a:rPr lang="en-US" dirty="0"/>
            <a:t>Project Level</a:t>
          </a:r>
        </a:p>
      </dgm:t>
    </dgm:pt>
    <dgm:pt modelId="{B7493338-4441-D34D-948F-33F275B11268}" type="parTrans" cxnId="{C531A2A7-9C89-BF4B-AD6F-8F36155A9DE4}">
      <dgm:prSet/>
      <dgm:spPr/>
      <dgm:t>
        <a:bodyPr/>
        <a:lstStyle/>
        <a:p>
          <a:endParaRPr lang="en-US"/>
        </a:p>
      </dgm:t>
    </dgm:pt>
    <dgm:pt modelId="{36DDE08F-211C-CD47-826A-83C78502F54C}" type="sibTrans" cxnId="{C531A2A7-9C89-BF4B-AD6F-8F36155A9DE4}">
      <dgm:prSet/>
      <dgm:spPr/>
      <dgm:t>
        <a:bodyPr/>
        <a:lstStyle/>
        <a:p>
          <a:endParaRPr lang="en-US"/>
        </a:p>
      </dgm:t>
    </dgm:pt>
    <dgm:pt modelId="{F6CD76E7-54C4-E94C-8193-85FC9FBB65B2}">
      <dgm:prSet phldrT="[Text]" custT="1"/>
      <dgm:spPr/>
      <dgm:t>
        <a:bodyPr/>
        <a:lstStyle/>
        <a:p>
          <a:r>
            <a:rPr lang="en-US" sz="2000" dirty="0"/>
            <a:t>Project 2.2</a:t>
          </a:r>
        </a:p>
      </dgm:t>
    </dgm:pt>
    <dgm:pt modelId="{F5D994CE-2ED7-9843-AB7C-F54634B0DF44}" type="parTrans" cxnId="{D2FA4C6B-48D0-764C-BF39-8022A4FE8354}">
      <dgm:prSet/>
      <dgm:spPr/>
      <dgm:t>
        <a:bodyPr/>
        <a:lstStyle/>
        <a:p>
          <a:endParaRPr lang="en-US"/>
        </a:p>
      </dgm:t>
    </dgm:pt>
    <dgm:pt modelId="{DC45CAF5-A8D9-094F-AE8E-0760D0EF4403}" type="sibTrans" cxnId="{D2FA4C6B-48D0-764C-BF39-8022A4FE8354}">
      <dgm:prSet/>
      <dgm:spPr/>
      <dgm:t>
        <a:bodyPr/>
        <a:lstStyle/>
        <a:p>
          <a:endParaRPr lang="en-US"/>
        </a:p>
      </dgm:t>
    </dgm:pt>
    <dgm:pt modelId="{BF637144-FBA3-B94A-B11D-239EFA317366}">
      <dgm:prSet phldrT="[Text]" custT="1"/>
      <dgm:spPr/>
      <dgm:t>
        <a:bodyPr/>
        <a:lstStyle/>
        <a:p>
          <a:r>
            <a:rPr lang="en-US" sz="2000" dirty="0"/>
            <a:t>Project 2.3</a:t>
          </a:r>
        </a:p>
      </dgm:t>
    </dgm:pt>
    <dgm:pt modelId="{B33689D7-77B2-8642-9EDC-AE6676124E67}" type="parTrans" cxnId="{DF57F04A-75C1-A04C-8754-1FFFDF3E0C02}">
      <dgm:prSet/>
      <dgm:spPr/>
      <dgm:t>
        <a:bodyPr/>
        <a:lstStyle/>
        <a:p>
          <a:endParaRPr lang="en-US"/>
        </a:p>
      </dgm:t>
    </dgm:pt>
    <dgm:pt modelId="{16DD351A-B4B6-5144-A4D7-2030771D88D3}" type="sibTrans" cxnId="{DF57F04A-75C1-A04C-8754-1FFFDF3E0C02}">
      <dgm:prSet/>
      <dgm:spPr/>
      <dgm:t>
        <a:bodyPr/>
        <a:lstStyle/>
        <a:p>
          <a:endParaRPr lang="en-US"/>
        </a:p>
      </dgm:t>
    </dgm:pt>
    <dgm:pt modelId="{C28E5DD7-9D3D-864E-B4AF-F1ACFA88FBA2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B3C0DA26-6108-3F43-B7BC-0E60ACE59A24}" type="parTrans" cxnId="{EC678975-88A5-4D47-B8AA-487E7F4FC7BF}">
      <dgm:prSet/>
      <dgm:spPr/>
      <dgm:t>
        <a:bodyPr/>
        <a:lstStyle/>
        <a:p>
          <a:endParaRPr lang="en-US"/>
        </a:p>
      </dgm:t>
    </dgm:pt>
    <dgm:pt modelId="{E7FF4468-F953-C045-883C-89D1FD1918DA}" type="sibTrans" cxnId="{EC678975-88A5-4D47-B8AA-487E7F4FC7BF}">
      <dgm:prSet/>
      <dgm:spPr/>
      <dgm:t>
        <a:bodyPr/>
        <a:lstStyle/>
        <a:p>
          <a:endParaRPr lang="en-US"/>
        </a:p>
      </dgm:t>
    </dgm:pt>
    <dgm:pt modelId="{1C38FD79-74B7-424F-A069-398ECE7BEEE5}">
      <dgm:prSet phldrT="[Text]"/>
      <dgm:spPr/>
      <dgm:t>
        <a:bodyPr/>
        <a:lstStyle/>
        <a:p>
          <a:r>
            <a:rPr lang="en-US" dirty="0"/>
            <a:t>Assumptions</a:t>
          </a:r>
        </a:p>
      </dgm:t>
    </dgm:pt>
    <dgm:pt modelId="{B0EFBDB8-DA24-2848-8CF6-75B83E665A3D}" type="parTrans" cxnId="{1B93C428-E3F4-2F44-83BE-819CBFBBD2B5}">
      <dgm:prSet/>
      <dgm:spPr/>
      <dgm:t>
        <a:bodyPr/>
        <a:lstStyle/>
        <a:p>
          <a:endParaRPr lang="en-US"/>
        </a:p>
      </dgm:t>
    </dgm:pt>
    <dgm:pt modelId="{1351ECC7-96D5-F54B-ADAD-241593B2A31C}" type="sibTrans" cxnId="{1B93C428-E3F4-2F44-83BE-819CBFBBD2B5}">
      <dgm:prSet/>
      <dgm:spPr/>
      <dgm:t>
        <a:bodyPr/>
        <a:lstStyle/>
        <a:p>
          <a:endParaRPr lang="en-US"/>
        </a:p>
      </dgm:t>
    </dgm:pt>
    <dgm:pt modelId="{67796D0D-2D81-4843-9307-31EA8D65AFF6}">
      <dgm:prSet phldrT="[Text]"/>
      <dgm:spPr/>
      <dgm:t>
        <a:bodyPr/>
        <a:lstStyle/>
        <a:p>
          <a:r>
            <a:rPr lang="en-US" dirty="0"/>
            <a:t>Activities</a:t>
          </a:r>
        </a:p>
      </dgm:t>
    </dgm:pt>
    <dgm:pt modelId="{9CB94058-3C47-0E48-96EC-28264B4F6307}" type="parTrans" cxnId="{55DFEA90-B262-9548-944C-D530D60D8E46}">
      <dgm:prSet/>
      <dgm:spPr/>
      <dgm:t>
        <a:bodyPr/>
        <a:lstStyle/>
        <a:p>
          <a:endParaRPr lang="en-US"/>
        </a:p>
      </dgm:t>
    </dgm:pt>
    <dgm:pt modelId="{38DBE8EB-EA03-EE40-A6C7-340DF7A1C585}" type="sibTrans" cxnId="{55DFEA90-B262-9548-944C-D530D60D8E46}">
      <dgm:prSet/>
      <dgm:spPr/>
      <dgm:t>
        <a:bodyPr/>
        <a:lstStyle/>
        <a:p>
          <a:endParaRPr lang="en-US"/>
        </a:p>
      </dgm:t>
    </dgm:pt>
    <dgm:pt modelId="{4E76D719-F26E-0C46-86C2-685D81D725A1}">
      <dgm:prSet phldrT="[Text]"/>
      <dgm:spPr/>
      <dgm:t>
        <a:bodyPr/>
        <a:lstStyle/>
        <a:p>
          <a:r>
            <a:rPr lang="en-US" dirty="0"/>
            <a:t>Results</a:t>
          </a:r>
        </a:p>
      </dgm:t>
    </dgm:pt>
    <dgm:pt modelId="{9E230B9C-E883-8541-BD78-E2C320D0FCE1}" type="parTrans" cxnId="{5350AD09-8CB1-6E4B-9E99-34CD84284D8D}">
      <dgm:prSet/>
      <dgm:spPr/>
      <dgm:t>
        <a:bodyPr/>
        <a:lstStyle/>
        <a:p>
          <a:endParaRPr lang="en-US"/>
        </a:p>
      </dgm:t>
    </dgm:pt>
    <dgm:pt modelId="{B95BE59E-EC92-4140-AB98-7DC278928155}" type="sibTrans" cxnId="{5350AD09-8CB1-6E4B-9E99-34CD84284D8D}">
      <dgm:prSet/>
      <dgm:spPr/>
      <dgm:t>
        <a:bodyPr/>
        <a:lstStyle/>
        <a:p>
          <a:endParaRPr lang="en-US"/>
        </a:p>
      </dgm:t>
    </dgm:pt>
    <dgm:pt modelId="{7D31E4B5-F54A-7846-A550-6E87DFE3DF74}">
      <dgm:prSet phldrT="[Text]"/>
      <dgm:spPr/>
      <dgm:t>
        <a:bodyPr/>
        <a:lstStyle/>
        <a:p>
          <a:r>
            <a:rPr lang="en-US" dirty="0"/>
            <a:t>Sub-Objectives</a:t>
          </a:r>
        </a:p>
      </dgm:t>
    </dgm:pt>
    <dgm:pt modelId="{4D7EA8CD-6DCC-0648-83AA-8C424BBB8009}" type="parTrans" cxnId="{E900EF3F-78A8-AF4B-9FE2-7FE7E4D5912D}">
      <dgm:prSet/>
      <dgm:spPr/>
      <dgm:t>
        <a:bodyPr/>
        <a:lstStyle/>
        <a:p>
          <a:endParaRPr lang="en-US"/>
        </a:p>
      </dgm:t>
    </dgm:pt>
    <dgm:pt modelId="{5AEE0965-FB03-3847-86D3-356581B3C1AE}" type="sibTrans" cxnId="{E900EF3F-78A8-AF4B-9FE2-7FE7E4D5912D}">
      <dgm:prSet/>
      <dgm:spPr/>
      <dgm:t>
        <a:bodyPr/>
        <a:lstStyle/>
        <a:p>
          <a:endParaRPr lang="en-US"/>
        </a:p>
      </dgm:t>
    </dgm:pt>
    <dgm:pt modelId="{AFFC1AF4-1715-E444-9ED7-70B8C2693C8D}">
      <dgm:prSet/>
      <dgm:spPr/>
      <dgm:t>
        <a:bodyPr/>
        <a:lstStyle/>
        <a:p>
          <a:r>
            <a:rPr lang="en-US"/>
            <a:t>Assumptions</a:t>
          </a:r>
          <a:endParaRPr lang="en-US" dirty="0"/>
        </a:p>
      </dgm:t>
    </dgm:pt>
    <dgm:pt modelId="{039D9756-7E2E-9242-9A61-00AD2B8EFC8E}" type="parTrans" cxnId="{1D7B26A7-EC60-7143-8C5E-63DA256757BA}">
      <dgm:prSet/>
      <dgm:spPr/>
      <dgm:t>
        <a:bodyPr/>
        <a:lstStyle/>
        <a:p>
          <a:endParaRPr lang="en-US"/>
        </a:p>
      </dgm:t>
    </dgm:pt>
    <dgm:pt modelId="{3EA50FB5-8740-7549-85B0-13288F6C1389}" type="sibTrans" cxnId="{1D7B26A7-EC60-7143-8C5E-63DA256757BA}">
      <dgm:prSet/>
      <dgm:spPr/>
      <dgm:t>
        <a:bodyPr/>
        <a:lstStyle/>
        <a:p>
          <a:endParaRPr lang="en-US"/>
        </a:p>
      </dgm:t>
    </dgm:pt>
    <dgm:pt modelId="{2F19ABBB-D819-344C-8774-93DBEFF2365B}">
      <dgm:prSet/>
      <dgm:spPr/>
      <dgm:t>
        <a:bodyPr/>
        <a:lstStyle/>
        <a:p>
          <a:r>
            <a:rPr lang="en-US" dirty="0"/>
            <a:t>Sub-Activities</a:t>
          </a:r>
        </a:p>
      </dgm:t>
    </dgm:pt>
    <dgm:pt modelId="{1EC01F40-3CF7-224D-B132-215005E3BE57}" type="parTrans" cxnId="{A0156645-2CD4-9A41-B538-05161C38C954}">
      <dgm:prSet/>
      <dgm:spPr/>
      <dgm:t>
        <a:bodyPr/>
        <a:lstStyle/>
        <a:p>
          <a:endParaRPr lang="en-US"/>
        </a:p>
      </dgm:t>
    </dgm:pt>
    <dgm:pt modelId="{7FB226DE-5EA1-594D-B6D2-35AE94FAA97C}" type="sibTrans" cxnId="{A0156645-2CD4-9A41-B538-05161C38C954}">
      <dgm:prSet/>
      <dgm:spPr/>
      <dgm:t>
        <a:bodyPr/>
        <a:lstStyle/>
        <a:p>
          <a:endParaRPr lang="en-US"/>
        </a:p>
      </dgm:t>
    </dgm:pt>
    <dgm:pt modelId="{1F1293C4-3AA1-4046-9EEA-0358192708AC}">
      <dgm:prSet/>
      <dgm:spPr/>
      <dgm:t>
        <a:bodyPr/>
        <a:lstStyle/>
        <a:p>
          <a:r>
            <a:rPr lang="en-US" dirty="0"/>
            <a:t>Sub-Results</a:t>
          </a:r>
        </a:p>
      </dgm:t>
    </dgm:pt>
    <dgm:pt modelId="{18AD9521-7D74-8740-9CB8-ACE9A2AEA9EF}" type="parTrans" cxnId="{4BCBF106-6FE8-1E4B-8F38-C54607A69D46}">
      <dgm:prSet/>
      <dgm:spPr/>
      <dgm:t>
        <a:bodyPr/>
        <a:lstStyle/>
        <a:p>
          <a:endParaRPr lang="en-US"/>
        </a:p>
      </dgm:t>
    </dgm:pt>
    <dgm:pt modelId="{3EB9B285-11EC-3245-9004-D5D2C280B6BA}" type="sibTrans" cxnId="{4BCBF106-6FE8-1E4B-8F38-C54607A69D46}">
      <dgm:prSet/>
      <dgm:spPr/>
      <dgm:t>
        <a:bodyPr/>
        <a:lstStyle/>
        <a:p>
          <a:endParaRPr lang="en-US"/>
        </a:p>
      </dgm:t>
    </dgm:pt>
    <dgm:pt modelId="{14F447D5-5050-ED4D-85C2-5B8C7CC0F4E3}">
      <dgm:prSet phldrT="[Text]"/>
      <dgm:spPr/>
      <dgm:t>
        <a:bodyPr/>
        <a:lstStyle/>
        <a:p>
          <a:r>
            <a:rPr lang="en-US" dirty="0"/>
            <a:t>Sub-Objectives</a:t>
          </a:r>
        </a:p>
      </dgm:t>
    </dgm:pt>
    <dgm:pt modelId="{D3519F0C-D13C-2A40-89F9-7CD5436C73F3}" type="parTrans" cxnId="{505FD00A-DFC3-5647-90B7-2AE0CC22283A}">
      <dgm:prSet/>
      <dgm:spPr/>
      <dgm:t>
        <a:bodyPr/>
        <a:lstStyle/>
        <a:p>
          <a:endParaRPr lang="en-US"/>
        </a:p>
      </dgm:t>
    </dgm:pt>
    <dgm:pt modelId="{43CC51F1-E08D-C54D-8856-42C601E9EEB1}" type="sibTrans" cxnId="{505FD00A-DFC3-5647-90B7-2AE0CC22283A}">
      <dgm:prSet/>
      <dgm:spPr/>
      <dgm:t>
        <a:bodyPr/>
        <a:lstStyle/>
        <a:p>
          <a:endParaRPr lang="en-US"/>
        </a:p>
      </dgm:t>
    </dgm:pt>
    <dgm:pt modelId="{E10FC16C-4BF8-0842-9A4D-6F6D753B6A09}">
      <dgm:prSet/>
      <dgm:spPr/>
      <dgm:t>
        <a:bodyPr/>
        <a:lstStyle/>
        <a:p>
          <a:r>
            <a:rPr lang="en-US" dirty="0"/>
            <a:t>Assumptions</a:t>
          </a:r>
        </a:p>
      </dgm:t>
    </dgm:pt>
    <dgm:pt modelId="{42EB41C0-CEA3-7043-8ACF-F2D9C245DFC7}" type="parTrans" cxnId="{06B01FAF-2125-6C47-83B7-890C8BD6F831}">
      <dgm:prSet/>
      <dgm:spPr/>
      <dgm:t>
        <a:bodyPr/>
        <a:lstStyle/>
        <a:p>
          <a:endParaRPr lang="en-US"/>
        </a:p>
      </dgm:t>
    </dgm:pt>
    <dgm:pt modelId="{36F2F4BE-8FBA-B549-AA9C-857B5E8E2738}" type="sibTrans" cxnId="{06B01FAF-2125-6C47-83B7-890C8BD6F831}">
      <dgm:prSet/>
      <dgm:spPr/>
      <dgm:t>
        <a:bodyPr/>
        <a:lstStyle/>
        <a:p>
          <a:endParaRPr lang="en-US"/>
        </a:p>
      </dgm:t>
    </dgm:pt>
    <dgm:pt modelId="{34A48939-266A-2441-BD15-05C0AE723AE7}">
      <dgm:prSet/>
      <dgm:spPr/>
      <dgm:t>
        <a:bodyPr/>
        <a:lstStyle/>
        <a:p>
          <a:r>
            <a:rPr lang="en-US" dirty="0"/>
            <a:t>Sub-Activities</a:t>
          </a:r>
        </a:p>
      </dgm:t>
    </dgm:pt>
    <dgm:pt modelId="{D7A123CD-ACCF-D14A-9C55-3DD183405B7D}" type="parTrans" cxnId="{52769F0C-B291-3740-B9F5-14B9C1E77089}">
      <dgm:prSet/>
      <dgm:spPr/>
      <dgm:t>
        <a:bodyPr/>
        <a:lstStyle/>
        <a:p>
          <a:endParaRPr lang="en-US"/>
        </a:p>
      </dgm:t>
    </dgm:pt>
    <dgm:pt modelId="{33F9A541-9956-D245-8E4E-8BBED515238C}" type="sibTrans" cxnId="{52769F0C-B291-3740-B9F5-14B9C1E77089}">
      <dgm:prSet/>
      <dgm:spPr/>
      <dgm:t>
        <a:bodyPr/>
        <a:lstStyle/>
        <a:p>
          <a:endParaRPr lang="en-US"/>
        </a:p>
      </dgm:t>
    </dgm:pt>
    <dgm:pt modelId="{5876E63D-90AB-514C-8B99-F6B11D911045}">
      <dgm:prSet/>
      <dgm:spPr/>
      <dgm:t>
        <a:bodyPr/>
        <a:lstStyle/>
        <a:p>
          <a:r>
            <a:rPr lang="en-US" dirty="0"/>
            <a:t>Sub-Results</a:t>
          </a:r>
        </a:p>
      </dgm:t>
    </dgm:pt>
    <dgm:pt modelId="{37D81CFF-018A-7D44-88A1-64004EBB2709}" type="parTrans" cxnId="{DEF58F4C-3478-B14E-A9C0-083A947D7C10}">
      <dgm:prSet/>
      <dgm:spPr/>
      <dgm:t>
        <a:bodyPr/>
        <a:lstStyle/>
        <a:p>
          <a:endParaRPr lang="en-US"/>
        </a:p>
      </dgm:t>
    </dgm:pt>
    <dgm:pt modelId="{39628FAF-C72C-BF47-8D0A-2C49B5795C10}" type="sibTrans" cxnId="{DEF58F4C-3478-B14E-A9C0-083A947D7C10}">
      <dgm:prSet/>
      <dgm:spPr/>
      <dgm:t>
        <a:bodyPr/>
        <a:lstStyle/>
        <a:p>
          <a:endParaRPr lang="en-US"/>
        </a:p>
      </dgm:t>
    </dgm:pt>
    <dgm:pt modelId="{188DA548-CFBB-7747-A277-F083B5CC33C9}" type="pres">
      <dgm:prSet presAssocID="{101A95E4-8AE4-FD49-929F-227ADDFFE0F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ABEC2F-4BA6-024C-B85E-5555C48AAA08}" type="pres">
      <dgm:prSet presAssocID="{101A95E4-8AE4-FD49-929F-227ADDFFE0F1}" presName="hierFlow" presStyleCnt="0"/>
      <dgm:spPr/>
    </dgm:pt>
    <dgm:pt modelId="{40A76C09-F573-B44F-AE7B-52187ECE1AE8}" type="pres">
      <dgm:prSet presAssocID="{101A95E4-8AE4-FD49-929F-227ADDFFE0F1}" presName="firstBuf" presStyleCnt="0"/>
      <dgm:spPr/>
    </dgm:pt>
    <dgm:pt modelId="{A75535D4-7531-D14B-8411-F7C88614D793}" type="pres">
      <dgm:prSet presAssocID="{101A95E4-8AE4-FD49-929F-227ADDFFE0F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E18FC3D-F6D7-0947-A5AD-4E4DE405F9DF}" type="pres">
      <dgm:prSet presAssocID="{3574A425-FAA0-3441-9C3A-B9B6358AE571}" presName="Name17" presStyleCnt="0"/>
      <dgm:spPr/>
    </dgm:pt>
    <dgm:pt modelId="{4B45E837-7497-AE4A-BA21-C6AB63D52100}" type="pres">
      <dgm:prSet presAssocID="{3574A425-FAA0-3441-9C3A-B9B6358AE571}" presName="level1Shape" presStyleLbl="node0" presStyleIdx="0" presStyleCnt="1">
        <dgm:presLayoutVars>
          <dgm:chPref val="3"/>
        </dgm:presLayoutVars>
      </dgm:prSet>
      <dgm:spPr/>
    </dgm:pt>
    <dgm:pt modelId="{EC24E0AF-A92F-9B42-92D8-C883CA8F88FC}" type="pres">
      <dgm:prSet presAssocID="{3574A425-FAA0-3441-9C3A-B9B6358AE571}" presName="hierChild2" presStyleCnt="0"/>
      <dgm:spPr/>
    </dgm:pt>
    <dgm:pt modelId="{02F8CED4-A534-E845-BE03-9017ABAD602D}" type="pres">
      <dgm:prSet presAssocID="{584829ED-09FA-B848-9C33-B6B3DDEFA843}" presName="Name25" presStyleLbl="parChTrans1D2" presStyleIdx="0" presStyleCnt="2"/>
      <dgm:spPr/>
    </dgm:pt>
    <dgm:pt modelId="{750B0F56-F26C-4C41-9110-6028F314F2F0}" type="pres">
      <dgm:prSet presAssocID="{584829ED-09FA-B848-9C33-B6B3DDEFA843}" presName="connTx" presStyleLbl="parChTrans1D2" presStyleIdx="0" presStyleCnt="2"/>
      <dgm:spPr/>
    </dgm:pt>
    <dgm:pt modelId="{9A8C0723-DE97-3C47-B68D-20CC4F9180D0}" type="pres">
      <dgm:prSet presAssocID="{5D0E9D81-E609-C340-80A1-EAD094F1FD14}" presName="Name30" presStyleCnt="0"/>
      <dgm:spPr/>
    </dgm:pt>
    <dgm:pt modelId="{CD22C3AE-E4B9-B14F-BCBE-1BCAB1B05960}" type="pres">
      <dgm:prSet presAssocID="{5D0E9D81-E609-C340-80A1-EAD094F1FD14}" presName="level2Shape" presStyleLbl="node2" presStyleIdx="0" presStyleCnt="2"/>
      <dgm:spPr/>
    </dgm:pt>
    <dgm:pt modelId="{90A6C1A1-F5D2-8F4E-B3A4-F03E56A1D26C}" type="pres">
      <dgm:prSet presAssocID="{5D0E9D81-E609-C340-80A1-EAD094F1FD14}" presName="hierChild3" presStyleCnt="0"/>
      <dgm:spPr/>
    </dgm:pt>
    <dgm:pt modelId="{4E99AEA1-DEDF-8B46-A9C4-58E28FAD57EB}" type="pres">
      <dgm:prSet presAssocID="{6FEF441F-933D-3044-9BE1-23D07DF07DDE}" presName="Name25" presStyleLbl="parChTrans1D3" presStyleIdx="0" presStyleCnt="5"/>
      <dgm:spPr/>
    </dgm:pt>
    <dgm:pt modelId="{D9A740E4-7388-3B49-8D07-380BE2DD9747}" type="pres">
      <dgm:prSet presAssocID="{6FEF441F-933D-3044-9BE1-23D07DF07DDE}" presName="connTx" presStyleLbl="parChTrans1D3" presStyleIdx="0" presStyleCnt="5"/>
      <dgm:spPr/>
    </dgm:pt>
    <dgm:pt modelId="{AEF38570-33DD-B941-9C24-D167CEF8BE8E}" type="pres">
      <dgm:prSet presAssocID="{3770960B-3CA1-0E41-A69D-8B3D573D2C6C}" presName="Name30" presStyleCnt="0"/>
      <dgm:spPr/>
    </dgm:pt>
    <dgm:pt modelId="{1CE5E461-E0BA-464C-A9FC-26971BE061D4}" type="pres">
      <dgm:prSet presAssocID="{3770960B-3CA1-0E41-A69D-8B3D573D2C6C}" presName="level2Shape" presStyleLbl="node3" presStyleIdx="0" presStyleCnt="5"/>
      <dgm:spPr/>
    </dgm:pt>
    <dgm:pt modelId="{3CFEE0CD-6AA0-904D-85C9-7DC696E88A3B}" type="pres">
      <dgm:prSet presAssocID="{3770960B-3CA1-0E41-A69D-8B3D573D2C6C}" presName="hierChild3" presStyleCnt="0"/>
      <dgm:spPr/>
    </dgm:pt>
    <dgm:pt modelId="{7AF9056D-0D64-EB41-ACDC-DFC872FECB5D}" type="pres">
      <dgm:prSet presAssocID="{93E792F7-0FFD-2748-A0CF-33DE18C65D8C}" presName="Name25" presStyleLbl="parChTrans1D3" presStyleIdx="1" presStyleCnt="5"/>
      <dgm:spPr/>
    </dgm:pt>
    <dgm:pt modelId="{E0D5AEAC-90D9-DE4C-93B7-4E1D7AFC7CDB}" type="pres">
      <dgm:prSet presAssocID="{93E792F7-0FFD-2748-A0CF-33DE18C65D8C}" presName="connTx" presStyleLbl="parChTrans1D3" presStyleIdx="1" presStyleCnt="5"/>
      <dgm:spPr/>
    </dgm:pt>
    <dgm:pt modelId="{55DA28BD-C24E-E94E-BCF8-9A8167FF3362}" type="pres">
      <dgm:prSet presAssocID="{602FEDF4-C353-964A-AD32-36B38EE6F8E0}" presName="Name30" presStyleCnt="0"/>
      <dgm:spPr/>
    </dgm:pt>
    <dgm:pt modelId="{4963A170-FCF4-E54D-9925-3A1B6942E175}" type="pres">
      <dgm:prSet presAssocID="{602FEDF4-C353-964A-AD32-36B38EE6F8E0}" presName="level2Shape" presStyleLbl="node3" presStyleIdx="1" presStyleCnt="5"/>
      <dgm:spPr/>
    </dgm:pt>
    <dgm:pt modelId="{D36D8EBA-517C-B842-814B-D8D1F1E04E83}" type="pres">
      <dgm:prSet presAssocID="{602FEDF4-C353-964A-AD32-36B38EE6F8E0}" presName="hierChild3" presStyleCnt="0"/>
      <dgm:spPr/>
    </dgm:pt>
    <dgm:pt modelId="{D6671F14-2800-4B49-B2FE-86A936AF9440}" type="pres">
      <dgm:prSet presAssocID="{FA0EBBED-44F1-1146-B425-07794F07FD18}" presName="Name25" presStyleLbl="parChTrans1D2" presStyleIdx="1" presStyleCnt="2"/>
      <dgm:spPr/>
    </dgm:pt>
    <dgm:pt modelId="{28E90184-E959-F946-B428-41CF80F7A5F3}" type="pres">
      <dgm:prSet presAssocID="{FA0EBBED-44F1-1146-B425-07794F07FD18}" presName="connTx" presStyleLbl="parChTrans1D2" presStyleIdx="1" presStyleCnt="2"/>
      <dgm:spPr/>
    </dgm:pt>
    <dgm:pt modelId="{E23FF2C9-79C8-EA45-9E0C-998E2BA3EDDC}" type="pres">
      <dgm:prSet presAssocID="{E6D7969C-F974-F945-BDD7-D649B31EB429}" presName="Name30" presStyleCnt="0"/>
      <dgm:spPr/>
    </dgm:pt>
    <dgm:pt modelId="{CCD5E39A-4666-D246-B98A-611BA123CAB3}" type="pres">
      <dgm:prSet presAssocID="{E6D7969C-F974-F945-BDD7-D649B31EB429}" presName="level2Shape" presStyleLbl="node2" presStyleIdx="1" presStyleCnt="2"/>
      <dgm:spPr/>
    </dgm:pt>
    <dgm:pt modelId="{0BE692A8-8857-2944-99B5-B983515E79D5}" type="pres">
      <dgm:prSet presAssocID="{E6D7969C-F974-F945-BDD7-D649B31EB429}" presName="hierChild3" presStyleCnt="0"/>
      <dgm:spPr/>
    </dgm:pt>
    <dgm:pt modelId="{6A41DD7E-69A1-824E-9E08-8535EDA92E97}" type="pres">
      <dgm:prSet presAssocID="{3EEA31F4-455D-174E-AF19-42EA1DC0D473}" presName="Name25" presStyleLbl="parChTrans1D3" presStyleIdx="2" presStyleCnt="5"/>
      <dgm:spPr/>
    </dgm:pt>
    <dgm:pt modelId="{13C269DB-65F8-6D4F-9384-AD4733BBB658}" type="pres">
      <dgm:prSet presAssocID="{3EEA31F4-455D-174E-AF19-42EA1DC0D473}" presName="connTx" presStyleLbl="parChTrans1D3" presStyleIdx="2" presStyleCnt="5"/>
      <dgm:spPr/>
    </dgm:pt>
    <dgm:pt modelId="{14816699-8293-074F-A913-198719DC26FF}" type="pres">
      <dgm:prSet presAssocID="{726B4DCF-5A6B-5742-925D-7617DBB277BA}" presName="Name30" presStyleCnt="0"/>
      <dgm:spPr/>
    </dgm:pt>
    <dgm:pt modelId="{85A1ED5A-406D-6746-834E-FC2A440F31B9}" type="pres">
      <dgm:prSet presAssocID="{726B4DCF-5A6B-5742-925D-7617DBB277BA}" presName="level2Shape" presStyleLbl="node3" presStyleIdx="2" presStyleCnt="5"/>
      <dgm:spPr/>
    </dgm:pt>
    <dgm:pt modelId="{830AC3D6-29DC-E040-A903-B5B353B727CE}" type="pres">
      <dgm:prSet presAssocID="{726B4DCF-5A6B-5742-925D-7617DBB277BA}" presName="hierChild3" presStyleCnt="0"/>
      <dgm:spPr/>
    </dgm:pt>
    <dgm:pt modelId="{C51E52E1-55D0-9C48-9892-851F6B7F4D88}" type="pres">
      <dgm:prSet presAssocID="{F5D994CE-2ED7-9843-AB7C-F54634B0DF44}" presName="Name25" presStyleLbl="parChTrans1D3" presStyleIdx="3" presStyleCnt="5"/>
      <dgm:spPr/>
    </dgm:pt>
    <dgm:pt modelId="{F6E52F61-6DAD-3C4E-B223-54C77A482147}" type="pres">
      <dgm:prSet presAssocID="{F5D994CE-2ED7-9843-AB7C-F54634B0DF44}" presName="connTx" presStyleLbl="parChTrans1D3" presStyleIdx="3" presStyleCnt="5"/>
      <dgm:spPr/>
    </dgm:pt>
    <dgm:pt modelId="{DD8BCE98-1C1F-854D-BC23-5A789286789C}" type="pres">
      <dgm:prSet presAssocID="{F6CD76E7-54C4-E94C-8193-85FC9FBB65B2}" presName="Name30" presStyleCnt="0"/>
      <dgm:spPr/>
    </dgm:pt>
    <dgm:pt modelId="{C8A55465-CB71-7449-B617-60A563838388}" type="pres">
      <dgm:prSet presAssocID="{F6CD76E7-54C4-E94C-8193-85FC9FBB65B2}" presName="level2Shape" presStyleLbl="node3" presStyleIdx="3" presStyleCnt="5"/>
      <dgm:spPr/>
    </dgm:pt>
    <dgm:pt modelId="{DD1BC8BB-64ED-8C43-B5B4-760F365DB90A}" type="pres">
      <dgm:prSet presAssocID="{F6CD76E7-54C4-E94C-8193-85FC9FBB65B2}" presName="hierChild3" presStyleCnt="0"/>
      <dgm:spPr/>
    </dgm:pt>
    <dgm:pt modelId="{229F81F4-F198-6B41-A97D-06FD269FD8F4}" type="pres">
      <dgm:prSet presAssocID="{B33689D7-77B2-8642-9EDC-AE6676124E67}" presName="Name25" presStyleLbl="parChTrans1D3" presStyleIdx="4" presStyleCnt="5"/>
      <dgm:spPr/>
    </dgm:pt>
    <dgm:pt modelId="{4B42D8E0-E91C-6D42-8864-B17E10F92613}" type="pres">
      <dgm:prSet presAssocID="{B33689D7-77B2-8642-9EDC-AE6676124E67}" presName="connTx" presStyleLbl="parChTrans1D3" presStyleIdx="4" presStyleCnt="5"/>
      <dgm:spPr/>
    </dgm:pt>
    <dgm:pt modelId="{547C1D9D-3C78-4548-869C-09C8DC293233}" type="pres">
      <dgm:prSet presAssocID="{BF637144-FBA3-B94A-B11D-239EFA317366}" presName="Name30" presStyleCnt="0"/>
      <dgm:spPr/>
    </dgm:pt>
    <dgm:pt modelId="{78D9B361-AE77-8A4E-B8C5-40A24C1EACDD}" type="pres">
      <dgm:prSet presAssocID="{BF637144-FBA3-B94A-B11D-239EFA317366}" presName="level2Shape" presStyleLbl="node3" presStyleIdx="4" presStyleCnt="5"/>
      <dgm:spPr/>
    </dgm:pt>
    <dgm:pt modelId="{688CA4C3-9454-2047-9AB5-AC0FEB4169CD}" type="pres">
      <dgm:prSet presAssocID="{BF637144-FBA3-B94A-B11D-239EFA317366}" presName="hierChild3" presStyleCnt="0"/>
      <dgm:spPr/>
    </dgm:pt>
    <dgm:pt modelId="{9917DBA1-7E8A-6445-B2D5-F59516C9144B}" type="pres">
      <dgm:prSet presAssocID="{101A95E4-8AE4-FD49-929F-227ADDFFE0F1}" presName="bgShapesFlow" presStyleCnt="0"/>
      <dgm:spPr/>
    </dgm:pt>
    <dgm:pt modelId="{0DC667F1-0769-6844-8103-FF15BD8D5F3F}" type="pres">
      <dgm:prSet presAssocID="{EDD3D64B-5A21-7447-BECA-1239713B1A65}" presName="rectComp" presStyleCnt="0"/>
      <dgm:spPr/>
    </dgm:pt>
    <dgm:pt modelId="{B465201C-2077-A845-B047-B4A9020CD804}" type="pres">
      <dgm:prSet presAssocID="{EDD3D64B-5A21-7447-BECA-1239713B1A65}" presName="bgRect" presStyleLbl="bgShp" presStyleIdx="0" presStyleCnt="3"/>
      <dgm:spPr/>
    </dgm:pt>
    <dgm:pt modelId="{9A35225E-445C-1846-9858-38F311AC05AC}" type="pres">
      <dgm:prSet presAssocID="{EDD3D64B-5A21-7447-BECA-1239713B1A65}" presName="bgRectTx" presStyleLbl="bgShp" presStyleIdx="0" presStyleCnt="3">
        <dgm:presLayoutVars>
          <dgm:bulletEnabled val="1"/>
        </dgm:presLayoutVars>
      </dgm:prSet>
      <dgm:spPr/>
    </dgm:pt>
    <dgm:pt modelId="{893BC269-4055-CD4A-9874-61D4296CA359}" type="pres">
      <dgm:prSet presAssocID="{EDD3D64B-5A21-7447-BECA-1239713B1A65}" presName="spComp" presStyleCnt="0"/>
      <dgm:spPr/>
    </dgm:pt>
    <dgm:pt modelId="{35F8FF42-8181-5B47-BE57-47DA5F27E6AB}" type="pres">
      <dgm:prSet presAssocID="{EDD3D64B-5A21-7447-BECA-1239713B1A65}" presName="hSp" presStyleCnt="0"/>
      <dgm:spPr/>
    </dgm:pt>
    <dgm:pt modelId="{6050EC4F-BB7B-AB4F-B44B-F7E939A8EF45}" type="pres">
      <dgm:prSet presAssocID="{12257986-923E-C044-8BEC-57564208D907}" presName="rectComp" presStyleCnt="0"/>
      <dgm:spPr/>
    </dgm:pt>
    <dgm:pt modelId="{CD656E00-B569-A04F-8153-30FD3A0128F0}" type="pres">
      <dgm:prSet presAssocID="{12257986-923E-C044-8BEC-57564208D907}" presName="bgRect" presStyleLbl="bgShp" presStyleIdx="1" presStyleCnt="3"/>
      <dgm:spPr/>
    </dgm:pt>
    <dgm:pt modelId="{1CC5D322-5DDE-454B-AB92-2103C509F892}" type="pres">
      <dgm:prSet presAssocID="{12257986-923E-C044-8BEC-57564208D907}" presName="bgRectTx" presStyleLbl="bgShp" presStyleIdx="1" presStyleCnt="3">
        <dgm:presLayoutVars>
          <dgm:bulletEnabled val="1"/>
        </dgm:presLayoutVars>
      </dgm:prSet>
      <dgm:spPr/>
    </dgm:pt>
    <dgm:pt modelId="{0A9B5533-C5F4-7F48-9EF6-386E2C18483A}" type="pres">
      <dgm:prSet presAssocID="{12257986-923E-C044-8BEC-57564208D907}" presName="spComp" presStyleCnt="0"/>
      <dgm:spPr/>
    </dgm:pt>
    <dgm:pt modelId="{16731016-6C9F-3145-AECC-662F98B35FA1}" type="pres">
      <dgm:prSet presAssocID="{12257986-923E-C044-8BEC-57564208D907}" presName="hSp" presStyleCnt="0"/>
      <dgm:spPr/>
    </dgm:pt>
    <dgm:pt modelId="{B7095C56-C90C-A543-803B-6AF61CB5BCBE}" type="pres">
      <dgm:prSet presAssocID="{F81CEB68-4C71-1047-8008-8A3BC1A0D36C}" presName="rectComp" presStyleCnt="0"/>
      <dgm:spPr/>
    </dgm:pt>
    <dgm:pt modelId="{94258E6C-332A-5243-AEC7-71A221CEECBE}" type="pres">
      <dgm:prSet presAssocID="{F81CEB68-4C71-1047-8008-8A3BC1A0D36C}" presName="bgRect" presStyleLbl="bgShp" presStyleIdx="2" presStyleCnt="3"/>
      <dgm:spPr/>
    </dgm:pt>
    <dgm:pt modelId="{C2C620AD-A88A-3B4E-926E-2CCAB07D20C1}" type="pres">
      <dgm:prSet presAssocID="{F81CEB68-4C71-1047-8008-8A3BC1A0D36C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4E861000-4B9D-6446-B4F9-A92D6A50C748}" type="presOf" srcId="{F81CEB68-4C71-1047-8008-8A3BC1A0D36C}" destId="{94258E6C-332A-5243-AEC7-71A221CEECBE}" srcOrd="0" destOrd="0" presId="urn:microsoft.com/office/officeart/2005/8/layout/hierarchy5"/>
    <dgm:cxn modelId="{4BCBF106-6FE8-1E4B-8F38-C54607A69D46}" srcId="{12257986-923E-C044-8BEC-57564208D907}" destId="{1F1293C4-3AA1-4046-9EEA-0358192708AC}" srcOrd="3" destOrd="0" parTransId="{18AD9521-7D74-8740-9CB8-ACE9A2AEA9EF}" sibTransId="{3EB9B285-11EC-3245-9004-D5D2C280B6BA}"/>
    <dgm:cxn modelId="{5350AD09-8CB1-6E4B-9E99-34CD84284D8D}" srcId="{EDD3D64B-5A21-7447-BECA-1239713B1A65}" destId="{4E76D719-F26E-0C46-86C2-685D81D725A1}" srcOrd="3" destOrd="0" parTransId="{9E230B9C-E883-8541-BD78-E2C320D0FCE1}" sibTransId="{B95BE59E-EC92-4140-AB98-7DC278928155}"/>
    <dgm:cxn modelId="{24C03B0A-7A69-2E4F-AC3A-87B061F33161}" type="presOf" srcId="{93E792F7-0FFD-2748-A0CF-33DE18C65D8C}" destId="{E0D5AEAC-90D9-DE4C-93B7-4E1D7AFC7CDB}" srcOrd="1" destOrd="0" presId="urn:microsoft.com/office/officeart/2005/8/layout/hierarchy5"/>
    <dgm:cxn modelId="{505FD00A-DFC3-5647-90B7-2AE0CC22283A}" srcId="{F81CEB68-4C71-1047-8008-8A3BC1A0D36C}" destId="{14F447D5-5050-ED4D-85C2-5B8C7CC0F4E3}" srcOrd="0" destOrd="0" parTransId="{D3519F0C-D13C-2A40-89F9-7CD5436C73F3}" sibTransId="{43CC51F1-E08D-C54D-8856-42C601E9EEB1}"/>
    <dgm:cxn modelId="{52769F0C-B291-3740-B9F5-14B9C1E77089}" srcId="{F81CEB68-4C71-1047-8008-8A3BC1A0D36C}" destId="{34A48939-266A-2441-BD15-05C0AE723AE7}" srcOrd="2" destOrd="0" parTransId="{D7A123CD-ACCF-D14A-9C55-3DD183405B7D}" sibTransId="{33F9A541-9956-D245-8E4E-8BBED515238C}"/>
    <dgm:cxn modelId="{4D192922-D366-D84F-8793-DC16503E15A2}" type="presOf" srcId="{3EEA31F4-455D-174E-AF19-42EA1DC0D473}" destId="{13C269DB-65F8-6D4F-9384-AD4733BBB658}" srcOrd="1" destOrd="0" presId="urn:microsoft.com/office/officeart/2005/8/layout/hierarchy5"/>
    <dgm:cxn modelId="{1E880B28-EF65-BA4F-A8B3-3EC9E369CE61}" type="presOf" srcId="{FA0EBBED-44F1-1146-B425-07794F07FD18}" destId="{28E90184-E959-F946-B428-41CF80F7A5F3}" srcOrd="1" destOrd="0" presId="urn:microsoft.com/office/officeart/2005/8/layout/hierarchy5"/>
    <dgm:cxn modelId="{1B93C428-E3F4-2F44-83BE-819CBFBBD2B5}" srcId="{EDD3D64B-5A21-7447-BECA-1239713B1A65}" destId="{1C38FD79-74B7-424F-A069-398ECE7BEEE5}" srcOrd="1" destOrd="0" parTransId="{B0EFBDB8-DA24-2848-8CF6-75B83E665A3D}" sibTransId="{1351ECC7-96D5-F54B-ADAD-241593B2A31C}"/>
    <dgm:cxn modelId="{B4E2D737-7638-5741-A6BF-C940CC345F54}" type="presOf" srcId="{14F447D5-5050-ED4D-85C2-5B8C7CC0F4E3}" destId="{94258E6C-332A-5243-AEC7-71A221CEECBE}" srcOrd="0" destOrd="1" presId="urn:microsoft.com/office/officeart/2005/8/layout/hierarchy5"/>
    <dgm:cxn modelId="{F6EDFC3D-67DD-FF42-981E-BAC556A37B76}" type="presOf" srcId="{5876E63D-90AB-514C-8B99-F6B11D911045}" destId="{94258E6C-332A-5243-AEC7-71A221CEECBE}" srcOrd="0" destOrd="4" presId="urn:microsoft.com/office/officeart/2005/8/layout/hierarchy5"/>
    <dgm:cxn modelId="{203C313E-B712-E649-91B9-BC14F288CC9D}" type="presOf" srcId="{3770960B-3CA1-0E41-A69D-8B3D573D2C6C}" destId="{1CE5E461-E0BA-464C-A9FC-26971BE061D4}" srcOrd="0" destOrd="0" presId="urn:microsoft.com/office/officeart/2005/8/layout/hierarchy5"/>
    <dgm:cxn modelId="{E900EF3F-78A8-AF4B-9FE2-7FE7E4D5912D}" srcId="{12257986-923E-C044-8BEC-57564208D907}" destId="{7D31E4B5-F54A-7846-A550-6E87DFE3DF74}" srcOrd="0" destOrd="0" parTransId="{4D7EA8CD-6DCC-0648-83AA-8C424BBB8009}" sibTransId="{5AEE0965-FB03-3847-86D3-356581B3C1AE}"/>
    <dgm:cxn modelId="{9A870C42-D6B0-E64E-A8E8-DDCFD52FEC6F}" type="presOf" srcId="{12257986-923E-C044-8BEC-57564208D907}" destId="{1CC5D322-5DDE-454B-AB92-2103C509F892}" srcOrd="1" destOrd="0" presId="urn:microsoft.com/office/officeart/2005/8/layout/hierarchy5"/>
    <dgm:cxn modelId="{64300C63-FE3E-3C42-9062-11EBBD89D8F8}" type="presOf" srcId="{B33689D7-77B2-8642-9EDC-AE6676124E67}" destId="{4B42D8E0-E91C-6D42-8864-B17E10F92613}" srcOrd="1" destOrd="0" presId="urn:microsoft.com/office/officeart/2005/8/layout/hierarchy5"/>
    <dgm:cxn modelId="{5BA03863-F1C1-574D-8B1D-B9E508703D91}" type="presOf" srcId="{1C38FD79-74B7-424F-A069-398ECE7BEEE5}" destId="{9A35225E-445C-1846-9858-38F311AC05AC}" srcOrd="1" destOrd="2" presId="urn:microsoft.com/office/officeart/2005/8/layout/hierarchy5"/>
    <dgm:cxn modelId="{A0156645-2CD4-9A41-B538-05161C38C954}" srcId="{12257986-923E-C044-8BEC-57564208D907}" destId="{2F19ABBB-D819-344C-8774-93DBEFF2365B}" srcOrd="2" destOrd="0" parTransId="{1EC01F40-3CF7-224D-B132-215005E3BE57}" sibTransId="{7FB226DE-5EA1-594D-B6D2-35AE94FAA97C}"/>
    <dgm:cxn modelId="{A3299046-4D24-764C-9D9D-EE9185E775A4}" type="presOf" srcId="{6FEF441F-933D-3044-9BE1-23D07DF07DDE}" destId="{4E99AEA1-DEDF-8B46-A9C4-58E28FAD57EB}" srcOrd="0" destOrd="0" presId="urn:microsoft.com/office/officeart/2005/8/layout/hierarchy5"/>
    <dgm:cxn modelId="{207C2147-E4CA-3048-8A75-5C3E9746AC7F}" type="presOf" srcId="{5876E63D-90AB-514C-8B99-F6B11D911045}" destId="{C2C620AD-A88A-3B4E-926E-2CCAB07D20C1}" srcOrd="1" destOrd="4" presId="urn:microsoft.com/office/officeart/2005/8/layout/hierarchy5"/>
    <dgm:cxn modelId="{4247AC69-4AD6-E644-A701-0DA77BD8C143}" srcId="{101A95E4-8AE4-FD49-929F-227ADDFFE0F1}" destId="{12257986-923E-C044-8BEC-57564208D907}" srcOrd="2" destOrd="0" parTransId="{63C2F152-17E8-0B47-9E07-DCC41F2BF97F}" sibTransId="{FCE6A418-C964-6B49-AC40-97C12B45E9A2}"/>
    <dgm:cxn modelId="{DF57F04A-75C1-A04C-8754-1FFFDF3E0C02}" srcId="{E6D7969C-F974-F945-BDD7-D649B31EB429}" destId="{BF637144-FBA3-B94A-B11D-239EFA317366}" srcOrd="2" destOrd="0" parTransId="{B33689D7-77B2-8642-9EDC-AE6676124E67}" sibTransId="{16DD351A-B4B6-5144-A4D7-2030771D88D3}"/>
    <dgm:cxn modelId="{20523E6B-12DD-CC4F-9A9A-37F03D7613BF}" type="presOf" srcId="{BF637144-FBA3-B94A-B11D-239EFA317366}" destId="{78D9B361-AE77-8A4E-B8C5-40A24C1EACDD}" srcOrd="0" destOrd="0" presId="urn:microsoft.com/office/officeart/2005/8/layout/hierarchy5"/>
    <dgm:cxn modelId="{D2FA4C6B-48D0-764C-BF39-8022A4FE8354}" srcId="{E6D7969C-F974-F945-BDD7-D649B31EB429}" destId="{F6CD76E7-54C4-E94C-8193-85FC9FBB65B2}" srcOrd="1" destOrd="0" parTransId="{F5D994CE-2ED7-9843-AB7C-F54634B0DF44}" sibTransId="{DC45CAF5-A8D9-094F-AE8E-0760D0EF4403}"/>
    <dgm:cxn modelId="{13FB706B-B136-FA4C-93D3-99A056CC54AD}" srcId="{E6D7969C-F974-F945-BDD7-D649B31EB429}" destId="{726B4DCF-5A6B-5742-925D-7617DBB277BA}" srcOrd="0" destOrd="0" parTransId="{3EEA31F4-455D-174E-AF19-42EA1DC0D473}" sibTransId="{5C1B94C3-E3ED-4D4A-A632-66D454D55536}"/>
    <dgm:cxn modelId="{CA1B864B-FD84-A94F-AE61-2278FC8709FF}" type="presOf" srcId="{1F1293C4-3AA1-4046-9EEA-0358192708AC}" destId="{1CC5D322-5DDE-454B-AB92-2103C509F892}" srcOrd="1" destOrd="4" presId="urn:microsoft.com/office/officeart/2005/8/layout/hierarchy5"/>
    <dgm:cxn modelId="{DEF58F4C-3478-B14E-A9C0-083A947D7C10}" srcId="{F81CEB68-4C71-1047-8008-8A3BC1A0D36C}" destId="{5876E63D-90AB-514C-8B99-F6B11D911045}" srcOrd="3" destOrd="0" parTransId="{37D81CFF-018A-7D44-88A1-64004EBB2709}" sibTransId="{39628FAF-C72C-BF47-8D0A-2C49B5795C10}"/>
    <dgm:cxn modelId="{2A77D56C-A867-B641-A687-73CFDADCE387}" type="presOf" srcId="{602FEDF4-C353-964A-AD32-36B38EE6F8E0}" destId="{4963A170-FCF4-E54D-9925-3A1B6942E175}" srcOrd="0" destOrd="0" presId="urn:microsoft.com/office/officeart/2005/8/layout/hierarchy5"/>
    <dgm:cxn modelId="{10865A70-E4CC-F14F-B8C5-9055147D70F5}" type="presOf" srcId="{6FEF441F-933D-3044-9BE1-23D07DF07DDE}" destId="{D9A740E4-7388-3B49-8D07-380BE2DD9747}" srcOrd="1" destOrd="0" presId="urn:microsoft.com/office/officeart/2005/8/layout/hierarchy5"/>
    <dgm:cxn modelId="{9D92D152-F0FF-3645-8C43-AFCB2E0C746E}" srcId="{101A95E4-8AE4-FD49-929F-227ADDFFE0F1}" destId="{EDD3D64B-5A21-7447-BECA-1239713B1A65}" srcOrd="1" destOrd="0" parTransId="{00861C8F-D16E-F542-B655-3E1854C503FC}" sibTransId="{63B935D5-CC55-F54C-9A9F-9F83C058F24E}"/>
    <dgm:cxn modelId="{42513C73-556B-DD45-B43E-7C5A2F4E550E}" type="presOf" srcId="{12257986-923E-C044-8BEC-57564208D907}" destId="{CD656E00-B569-A04F-8153-30FD3A0128F0}" srcOrd="0" destOrd="0" presId="urn:microsoft.com/office/officeart/2005/8/layout/hierarchy5"/>
    <dgm:cxn modelId="{4BC39554-EB6B-624A-B13C-81EF6952A178}" type="presOf" srcId="{93E792F7-0FFD-2748-A0CF-33DE18C65D8C}" destId="{7AF9056D-0D64-EB41-ACDC-DFC872FECB5D}" srcOrd="0" destOrd="0" presId="urn:microsoft.com/office/officeart/2005/8/layout/hierarchy5"/>
    <dgm:cxn modelId="{173B7155-F8C5-4543-A714-7BC6AB50DAE9}" type="presOf" srcId="{67796D0D-2D81-4843-9307-31EA8D65AFF6}" destId="{9A35225E-445C-1846-9858-38F311AC05AC}" srcOrd="1" destOrd="3" presId="urn:microsoft.com/office/officeart/2005/8/layout/hierarchy5"/>
    <dgm:cxn modelId="{EC678975-88A5-4D47-B8AA-487E7F4FC7BF}" srcId="{EDD3D64B-5A21-7447-BECA-1239713B1A65}" destId="{C28E5DD7-9D3D-864E-B4AF-F1ACFA88FBA2}" srcOrd="0" destOrd="0" parTransId="{B3C0DA26-6108-3F43-B7BC-0E60ACE59A24}" sibTransId="{E7FF4468-F953-C045-883C-89D1FD1918DA}"/>
    <dgm:cxn modelId="{9F70B575-1457-7A48-A333-21B17FDD60FC}" type="presOf" srcId="{726B4DCF-5A6B-5742-925D-7617DBB277BA}" destId="{85A1ED5A-406D-6746-834E-FC2A440F31B9}" srcOrd="0" destOrd="0" presId="urn:microsoft.com/office/officeart/2005/8/layout/hierarchy5"/>
    <dgm:cxn modelId="{60A82056-D3DD-AD41-816C-83E63D1C45C7}" srcId="{3574A425-FAA0-3441-9C3A-B9B6358AE571}" destId="{5D0E9D81-E609-C340-80A1-EAD094F1FD14}" srcOrd="0" destOrd="0" parTransId="{584829ED-09FA-B848-9C33-B6B3DDEFA843}" sibTransId="{C0BECB1B-8BDD-8849-BBE4-79980A4CBDD8}"/>
    <dgm:cxn modelId="{3EAE8378-83AE-3648-90EB-2C845A32B1EA}" type="presOf" srcId="{E6D7969C-F974-F945-BDD7-D649B31EB429}" destId="{CCD5E39A-4666-D246-B98A-611BA123CAB3}" srcOrd="0" destOrd="0" presId="urn:microsoft.com/office/officeart/2005/8/layout/hierarchy5"/>
    <dgm:cxn modelId="{7404B87C-3937-B54C-89CC-8EA9CD29FA68}" type="presOf" srcId="{584829ED-09FA-B848-9C33-B6B3DDEFA843}" destId="{02F8CED4-A534-E845-BE03-9017ABAD602D}" srcOrd="0" destOrd="0" presId="urn:microsoft.com/office/officeart/2005/8/layout/hierarchy5"/>
    <dgm:cxn modelId="{DDA6D67E-383F-9F42-BA1D-2C6272C7F4F2}" type="presOf" srcId="{5D0E9D81-E609-C340-80A1-EAD094F1FD14}" destId="{CD22C3AE-E4B9-B14F-BCBE-1BCAB1B05960}" srcOrd="0" destOrd="0" presId="urn:microsoft.com/office/officeart/2005/8/layout/hierarchy5"/>
    <dgm:cxn modelId="{256CD983-AEF7-8448-A852-58918B899146}" srcId="{101A95E4-8AE4-FD49-929F-227ADDFFE0F1}" destId="{3574A425-FAA0-3441-9C3A-B9B6358AE571}" srcOrd="0" destOrd="0" parTransId="{EFCE11A1-B972-7444-81FD-2D1BDC74C58C}" sibTransId="{64651CBA-E413-2649-9620-4D6FA61410A9}"/>
    <dgm:cxn modelId="{E8279885-27B8-3842-A148-4B2BD0E17E4C}" type="presOf" srcId="{584829ED-09FA-B848-9C33-B6B3DDEFA843}" destId="{750B0F56-F26C-4C41-9110-6028F314F2F0}" srcOrd="1" destOrd="0" presId="urn:microsoft.com/office/officeart/2005/8/layout/hierarchy5"/>
    <dgm:cxn modelId="{323F2387-F7CF-094B-A674-13DFEF9A4810}" type="presOf" srcId="{7D31E4B5-F54A-7846-A550-6E87DFE3DF74}" destId="{CD656E00-B569-A04F-8153-30FD3A0128F0}" srcOrd="0" destOrd="1" presId="urn:microsoft.com/office/officeart/2005/8/layout/hierarchy5"/>
    <dgm:cxn modelId="{8589248A-F41B-314F-9A01-DEDCB07B9807}" type="presOf" srcId="{EDD3D64B-5A21-7447-BECA-1239713B1A65}" destId="{B465201C-2077-A845-B047-B4A9020CD804}" srcOrd="0" destOrd="0" presId="urn:microsoft.com/office/officeart/2005/8/layout/hierarchy5"/>
    <dgm:cxn modelId="{55DFEA90-B262-9548-944C-D530D60D8E46}" srcId="{EDD3D64B-5A21-7447-BECA-1239713B1A65}" destId="{67796D0D-2D81-4843-9307-31EA8D65AFF6}" srcOrd="2" destOrd="0" parTransId="{9CB94058-3C47-0E48-96EC-28264B4F6307}" sibTransId="{38DBE8EB-EA03-EE40-A6C7-340DF7A1C585}"/>
    <dgm:cxn modelId="{39F94791-97CF-004B-9E19-E3D3D277B005}" type="presOf" srcId="{C28E5DD7-9D3D-864E-B4AF-F1ACFA88FBA2}" destId="{B465201C-2077-A845-B047-B4A9020CD804}" srcOrd="0" destOrd="1" presId="urn:microsoft.com/office/officeart/2005/8/layout/hierarchy5"/>
    <dgm:cxn modelId="{DFCD6A92-856A-884F-9F89-BFE24F31E483}" type="presOf" srcId="{EDD3D64B-5A21-7447-BECA-1239713B1A65}" destId="{9A35225E-445C-1846-9858-38F311AC05AC}" srcOrd="1" destOrd="0" presId="urn:microsoft.com/office/officeart/2005/8/layout/hierarchy5"/>
    <dgm:cxn modelId="{47FD3B96-462C-3D4E-BF74-02DAD00872B0}" type="presOf" srcId="{34A48939-266A-2441-BD15-05C0AE723AE7}" destId="{94258E6C-332A-5243-AEC7-71A221CEECBE}" srcOrd="0" destOrd="3" presId="urn:microsoft.com/office/officeart/2005/8/layout/hierarchy5"/>
    <dgm:cxn modelId="{488DF096-558D-3A4B-B85A-F587344800AE}" type="presOf" srcId="{3574A425-FAA0-3441-9C3A-B9B6358AE571}" destId="{4B45E837-7497-AE4A-BA21-C6AB63D52100}" srcOrd="0" destOrd="0" presId="urn:microsoft.com/office/officeart/2005/8/layout/hierarchy5"/>
    <dgm:cxn modelId="{9FC24D98-95F5-A847-BD49-69D29F8B3300}" srcId="{5D0E9D81-E609-C340-80A1-EAD094F1FD14}" destId="{3770960B-3CA1-0E41-A69D-8B3D573D2C6C}" srcOrd="0" destOrd="0" parTransId="{6FEF441F-933D-3044-9BE1-23D07DF07DDE}" sibTransId="{7DECC737-5613-514D-BE8A-73489D418185}"/>
    <dgm:cxn modelId="{6499BD98-8954-714D-95AB-51EB1BAEAB6F}" type="presOf" srcId="{1F1293C4-3AA1-4046-9EEA-0358192708AC}" destId="{CD656E00-B569-A04F-8153-30FD3A0128F0}" srcOrd="0" destOrd="4" presId="urn:microsoft.com/office/officeart/2005/8/layout/hierarchy5"/>
    <dgm:cxn modelId="{A2977599-4805-2E41-842E-6CF32CE797DB}" type="presOf" srcId="{F81CEB68-4C71-1047-8008-8A3BC1A0D36C}" destId="{C2C620AD-A88A-3B4E-926E-2CCAB07D20C1}" srcOrd="1" destOrd="0" presId="urn:microsoft.com/office/officeart/2005/8/layout/hierarchy5"/>
    <dgm:cxn modelId="{786039A1-669F-3C44-918C-1EA87F124069}" type="presOf" srcId="{14F447D5-5050-ED4D-85C2-5B8C7CC0F4E3}" destId="{C2C620AD-A88A-3B4E-926E-2CCAB07D20C1}" srcOrd="1" destOrd="1" presId="urn:microsoft.com/office/officeart/2005/8/layout/hierarchy5"/>
    <dgm:cxn modelId="{1D7B26A7-EC60-7143-8C5E-63DA256757BA}" srcId="{12257986-923E-C044-8BEC-57564208D907}" destId="{AFFC1AF4-1715-E444-9ED7-70B8C2693C8D}" srcOrd="1" destOrd="0" parTransId="{039D9756-7E2E-9242-9A61-00AD2B8EFC8E}" sibTransId="{3EA50FB5-8740-7549-85B0-13288F6C1389}"/>
    <dgm:cxn modelId="{C531A2A7-9C89-BF4B-AD6F-8F36155A9DE4}" srcId="{101A95E4-8AE4-FD49-929F-227ADDFFE0F1}" destId="{F81CEB68-4C71-1047-8008-8A3BC1A0D36C}" srcOrd="3" destOrd="0" parTransId="{B7493338-4441-D34D-948F-33F275B11268}" sibTransId="{36DDE08F-211C-CD47-826A-83C78502F54C}"/>
    <dgm:cxn modelId="{06B01FAF-2125-6C47-83B7-890C8BD6F831}" srcId="{F81CEB68-4C71-1047-8008-8A3BC1A0D36C}" destId="{E10FC16C-4BF8-0842-9A4D-6F6D753B6A09}" srcOrd="1" destOrd="0" parTransId="{42EB41C0-CEA3-7043-8ACF-F2D9C245DFC7}" sibTransId="{36F2F4BE-8FBA-B549-AA9C-857B5E8E2738}"/>
    <dgm:cxn modelId="{DD08B5B3-08FD-564C-BDC6-0BDA6C4877F5}" type="presOf" srcId="{B33689D7-77B2-8642-9EDC-AE6676124E67}" destId="{229F81F4-F198-6B41-A97D-06FD269FD8F4}" srcOrd="0" destOrd="0" presId="urn:microsoft.com/office/officeart/2005/8/layout/hierarchy5"/>
    <dgm:cxn modelId="{D0D6CDB3-6F76-C946-854D-53E73B48112E}" type="presOf" srcId="{2F19ABBB-D819-344C-8774-93DBEFF2365B}" destId="{1CC5D322-5DDE-454B-AB92-2103C509F892}" srcOrd="1" destOrd="3" presId="urn:microsoft.com/office/officeart/2005/8/layout/hierarchy5"/>
    <dgm:cxn modelId="{E7959CC0-0CAE-F248-ABA2-A6DC1CE4DB89}" srcId="{5D0E9D81-E609-C340-80A1-EAD094F1FD14}" destId="{602FEDF4-C353-964A-AD32-36B38EE6F8E0}" srcOrd="1" destOrd="0" parTransId="{93E792F7-0FFD-2748-A0CF-33DE18C65D8C}" sibTransId="{482F8747-898D-6D47-AB57-F75346B705F6}"/>
    <dgm:cxn modelId="{CE462DC9-E706-C844-A65B-2DD2206013E4}" type="presOf" srcId="{2F19ABBB-D819-344C-8774-93DBEFF2365B}" destId="{CD656E00-B569-A04F-8153-30FD3A0128F0}" srcOrd="0" destOrd="3" presId="urn:microsoft.com/office/officeart/2005/8/layout/hierarchy5"/>
    <dgm:cxn modelId="{6243ACCE-4441-3347-8A3E-B1FBF9DD9959}" type="presOf" srcId="{4E76D719-F26E-0C46-86C2-685D81D725A1}" destId="{9A35225E-445C-1846-9858-38F311AC05AC}" srcOrd="1" destOrd="4" presId="urn:microsoft.com/office/officeart/2005/8/layout/hierarchy5"/>
    <dgm:cxn modelId="{9DDBADD1-59F8-F04F-8FE7-9F37055CCF09}" type="presOf" srcId="{AFFC1AF4-1715-E444-9ED7-70B8C2693C8D}" destId="{1CC5D322-5DDE-454B-AB92-2103C509F892}" srcOrd="1" destOrd="2" presId="urn:microsoft.com/office/officeart/2005/8/layout/hierarchy5"/>
    <dgm:cxn modelId="{89D609D3-D984-3644-9079-2AD646552710}" srcId="{3574A425-FAA0-3441-9C3A-B9B6358AE571}" destId="{E6D7969C-F974-F945-BDD7-D649B31EB429}" srcOrd="1" destOrd="0" parTransId="{FA0EBBED-44F1-1146-B425-07794F07FD18}" sibTransId="{D64C2B75-C771-2C42-B551-C3923E2E1502}"/>
    <dgm:cxn modelId="{44A3F4D4-A070-6B49-8DAE-A70A0E5D5D89}" type="presOf" srcId="{F6CD76E7-54C4-E94C-8193-85FC9FBB65B2}" destId="{C8A55465-CB71-7449-B617-60A563838388}" srcOrd="0" destOrd="0" presId="urn:microsoft.com/office/officeart/2005/8/layout/hierarchy5"/>
    <dgm:cxn modelId="{7EF0FAE0-3F2B-BF4E-8CE6-1207F2132486}" type="presOf" srcId="{101A95E4-8AE4-FD49-929F-227ADDFFE0F1}" destId="{188DA548-CFBB-7747-A277-F083B5CC33C9}" srcOrd="0" destOrd="0" presId="urn:microsoft.com/office/officeart/2005/8/layout/hierarchy5"/>
    <dgm:cxn modelId="{FB3A95E1-E4A0-B54F-9DA5-45A3E20295FC}" type="presOf" srcId="{3EEA31F4-455D-174E-AF19-42EA1DC0D473}" destId="{6A41DD7E-69A1-824E-9E08-8535EDA92E97}" srcOrd="0" destOrd="0" presId="urn:microsoft.com/office/officeart/2005/8/layout/hierarchy5"/>
    <dgm:cxn modelId="{7C9384E3-1857-FA4B-A4C0-0FF52C20A62C}" type="presOf" srcId="{7D31E4B5-F54A-7846-A550-6E87DFE3DF74}" destId="{1CC5D322-5DDE-454B-AB92-2103C509F892}" srcOrd="1" destOrd="1" presId="urn:microsoft.com/office/officeart/2005/8/layout/hierarchy5"/>
    <dgm:cxn modelId="{CA2E0AE6-EE18-B74B-84D3-EB8093033183}" type="presOf" srcId="{67796D0D-2D81-4843-9307-31EA8D65AFF6}" destId="{B465201C-2077-A845-B047-B4A9020CD804}" srcOrd="0" destOrd="3" presId="urn:microsoft.com/office/officeart/2005/8/layout/hierarchy5"/>
    <dgm:cxn modelId="{8C5567E7-5218-4B4C-AA6F-C1D2A299795F}" type="presOf" srcId="{F5D994CE-2ED7-9843-AB7C-F54634B0DF44}" destId="{F6E52F61-6DAD-3C4E-B223-54C77A482147}" srcOrd="1" destOrd="0" presId="urn:microsoft.com/office/officeart/2005/8/layout/hierarchy5"/>
    <dgm:cxn modelId="{497F46EB-AE30-F742-9385-4DB901596256}" type="presOf" srcId="{1C38FD79-74B7-424F-A069-398ECE7BEEE5}" destId="{B465201C-2077-A845-B047-B4A9020CD804}" srcOrd="0" destOrd="2" presId="urn:microsoft.com/office/officeart/2005/8/layout/hierarchy5"/>
    <dgm:cxn modelId="{A0BC3FED-C84B-1142-B78F-3ACD0909E81D}" type="presOf" srcId="{E10FC16C-4BF8-0842-9A4D-6F6D753B6A09}" destId="{94258E6C-332A-5243-AEC7-71A221CEECBE}" srcOrd="0" destOrd="2" presId="urn:microsoft.com/office/officeart/2005/8/layout/hierarchy5"/>
    <dgm:cxn modelId="{17A34EED-16A3-D543-BE52-1753D12E9BE1}" type="presOf" srcId="{C28E5DD7-9D3D-864E-B4AF-F1ACFA88FBA2}" destId="{9A35225E-445C-1846-9858-38F311AC05AC}" srcOrd="1" destOrd="1" presId="urn:microsoft.com/office/officeart/2005/8/layout/hierarchy5"/>
    <dgm:cxn modelId="{F09DC7F4-0573-6045-93A1-56300A839F00}" type="presOf" srcId="{34A48939-266A-2441-BD15-05C0AE723AE7}" destId="{C2C620AD-A88A-3B4E-926E-2CCAB07D20C1}" srcOrd="1" destOrd="3" presId="urn:microsoft.com/office/officeart/2005/8/layout/hierarchy5"/>
    <dgm:cxn modelId="{2AAE49F6-0C04-044F-AAC2-F4777CC130F1}" type="presOf" srcId="{AFFC1AF4-1715-E444-9ED7-70B8C2693C8D}" destId="{CD656E00-B569-A04F-8153-30FD3A0128F0}" srcOrd="0" destOrd="2" presId="urn:microsoft.com/office/officeart/2005/8/layout/hierarchy5"/>
    <dgm:cxn modelId="{FD6787F6-A652-434D-BFF1-3404E0A9132D}" type="presOf" srcId="{FA0EBBED-44F1-1146-B425-07794F07FD18}" destId="{D6671F14-2800-4B49-B2FE-86A936AF9440}" srcOrd="0" destOrd="0" presId="urn:microsoft.com/office/officeart/2005/8/layout/hierarchy5"/>
    <dgm:cxn modelId="{6C9DD9FA-0DC6-EB4C-BC07-7972CCE231C1}" type="presOf" srcId="{4E76D719-F26E-0C46-86C2-685D81D725A1}" destId="{B465201C-2077-A845-B047-B4A9020CD804}" srcOrd="0" destOrd="4" presId="urn:microsoft.com/office/officeart/2005/8/layout/hierarchy5"/>
    <dgm:cxn modelId="{DC31DEFD-4916-3D4B-B632-E90EE12B761B}" type="presOf" srcId="{F5D994CE-2ED7-9843-AB7C-F54634B0DF44}" destId="{C51E52E1-55D0-9C48-9892-851F6B7F4D88}" srcOrd="0" destOrd="0" presId="urn:microsoft.com/office/officeart/2005/8/layout/hierarchy5"/>
    <dgm:cxn modelId="{E0767CFF-D642-B747-8055-28EF8C66730A}" type="presOf" srcId="{E10FC16C-4BF8-0842-9A4D-6F6D753B6A09}" destId="{C2C620AD-A88A-3B4E-926E-2CCAB07D20C1}" srcOrd="1" destOrd="2" presId="urn:microsoft.com/office/officeart/2005/8/layout/hierarchy5"/>
    <dgm:cxn modelId="{B53ECAF8-F0CB-6746-8FEF-D8B7DEAFBF79}" type="presParOf" srcId="{188DA548-CFBB-7747-A277-F083B5CC33C9}" destId="{82ABEC2F-4BA6-024C-B85E-5555C48AAA08}" srcOrd="0" destOrd="0" presId="urn:microsoft.com/office/officeart/2005/8/layout/hierarchy5"/>
    <dgm:cxn modelId="{959CC354-178D-F546-A538-6BBE55C59647}" type="presParOf" srcId="{82ABEC2F-4BA6-024C-B85E-5555C48AAA08}" destId="{40A76C09-F573-B44F-AE7B-52187ECE1AE8}" srcOrd="0" destOrd="0" presId="urn:microsoft.com/office/officeart/2005/8/layout/hierarchy5"/>
    <dgm:cxn modelId="{2042805B-770A-F74A-BA90-5CA39112657B}" type="presParOf" srcId="{82ABEC2F-4BA6-024C-B85E-5555C48AAA08}" destId="{A75535D4-7531-D14B-8411-F7C88614D793}" srcOrd="1" destOrd="0" presId="urn:microsoft.com/office/officeart/2005/8/layout/hierarchy5"/>
    <dgm:cxn modelId="{E740A8A3-85EF-7B4B-AC1D-2449613C3FE6}" type="presParOf" srcId="{A75535D4-7531-D14B-8411-F7C88614D793}" destId="{CE18FC3D-F6D7-0947-A5AD-4E4DE405F9DF}" srcOrd="0" destOrd="0" presId="urn:microsoft.com/office/officeart/2005/8/layout/hierarchy5"/>
    <dgm:cxn modelId="{C7384A9A-F4A4-7141-9C9C-6D6A4D577B76}" type="presParOf" srcId="{CE18FC3D-F6D7-0947-A5AD-4E4DE405F9DF}" destId="{4B45E837-7497-AE4A-BA21-C6AB63D52100}" srcOrd="0" destOrd="0" presId="urn:microsoft.com/office/officeart/2005/8/layout/hierarchy5"/>
    <dgm:cxn modelId="{C7F76AE8-A2EF-5C4F-AF87-B65C8D6F0C02}" type="presParOf" srcId="{CE18FC3D-F6D7-0947-A5AD-4E4DE405F9DF}" destId="{EC24E0AF-A92F-9B42-92D8-C883CA8F88FC}" srcOrd="1" destOrd="0" presId="urn:microsoft.com/office/officeart/2005/8/layout/hierarchy5"/>
    <dgm:cxn modelId="{0988632D-1E99-244F-9E92-69C48F1DA3C6}" type="presParOf" srcId="{EC24E0AF-A92F-9B42-92D8-C883CA8F88FC}" destId="{02F8CED4-A534-E845-BE03-9017ABAD602D}" srcOrd="0" destOrd="0" presId="urn:microsoft.com/office/officeart/2005/8/layout/hierarchy5"/>
    <dgm:cxn modelId="{5B112EC6-D262-3041-A886-89A68B7FDEDB}" type="presParOf" srcId="{02F8CED4-A534-E845-BE03-9017ABAD602D}" destId="{750B0F56-F26C-4C41-9110-6028F314F2F0}" srcOrd="0" destOrd="0" presId="urn:microsoft.com/office/officeart/2005/8/layout/hierarchy5"/>
    <dgm:cxn modelId="{74B09E6A-1163-1A49-96F8-48697EEDCB48}" type="presParOf" srcId="{EC24E0AF-A92F-9B42-92D8-C883CA8F88FC}" destId="{9A8C0723-DE97-3C47-B68D-20CC4F9180D0}" srcOrd="1" destOrd="0" presId="urn:microsoft.com/office/officeart/2005/8/layout/hierarchy5"/>
    <dgm:cxn modelId="{1BBC9CE0-D9F2-A344-999B-93D1CB133690}" type="presParOf" srcId="{9A8C0723-DE97-3C47-B68D-20CC4F9180D0}" destId="{CD22C3AE-E4B9-B14F-BCBE-1BCAB1B05960}" srcOrd="0" destOrd="0" presId="urn:microsoft.com/office/officeart/2005/8/layout/hierarchy5"/>
    <dgm:cxn modelId="{CA3AE769-547D-C64A-AEE2-C5F0AC232F6B}" type="presParOf" srcId="{9A8C0723-DE97-3C47-B68D-20CC4F9180D0}" destId="{90A6C1A1-F5D2-8F4E-B3A4-F03E56A1D26C}" srcOrd="1" destOrd="0" presId="urn:microsoft.com/office/officeart/2005/8/layout/hierarchy5"/>
    <dgm:cxn modelId="{D66C8A50-1156-C84D-A7AF-8A6512C23CBD}" type="presParOf" srcId="{90A6C1A1-F5D2-8F4E-B3A4-F03E56A1D26C}" destId="{4E99AEA1-DEDF-8B46-A9C4-58E28FAD57EB}" srcOrd="0" destOrd="0" presId="urn:microsoft.com/office/officeart/2005/8/layout/hierarchy5"/>
    <dgm:cxn modelId="{2C7AE02E-F784-B844-9B9D-9A263616B3A6}" type="presParOf" srcId="{4E99AEA1-DEDF-8B46-A9C4-58E28FAD57EB}" destId="{D9A740E4-7388-3B49-8D07-380BE2DD9747}" srcOrd="0" destOrd="0" presId="urn:microsoft.com/office/officeart/2005/8/layout/hierarchy5"/>
    <dgm:cxn modelId="{CB88C867-2219-E645-B118-116E445850AF}" type="presParOf" srcId="{90A6C1A1-F5D2-8F4E-B3A4-F03E56A1D26C}" destId="{AEF38570-33DD-B941-9C24-D167CEF8BE8E}" srcOrd="1" destOrd="0" presId="urn:microsoft.com/office/officeart/2005/8/layout/hierarchy5"/>
    <dgm:cxn modelId="{C2B802CA-93D5-0048-BF54-99E6E8E96A59}" type="presParOf" srcId="{AEF38570-33DD-B941-9C24-D167CEF8BE8E}" destId="{1CE5E461-E0BA-464C-A9FC-26971BE061D4}" srcOrd="0" destOrd="0" presId="urn:microsoft.com/office/officeart/2005/8/layout/hierarchy5"/>
    <dgm:cxn modelId="{36CDC629-2264-9746-82BA-245D2178BC83}" type="presParOf" srcId="{AEF38570-33DD-B941-9C24-D167CEF8BE8E}" destId="{3CFEE0CD-6AA0-904D-85C9-7DC696E88A3B}" srcOrd="1" destOrd="0" presId="urn:microsoft.com/office/officeart/2005/8/layout/hierarchy5"/>
    <dgm:cxn modelId="{66F175E7-A3B1-044D-9F70-34E1A7F58514}" type="presParOf" srcId="{90A6C1A1-F5D2-8F4E-B3A4-F03E56A1D26C}" destId="{7AF9056D-0D64-EB41-ACDC-DFC872FECB5D}" srcOrd="2" destOrd="0" presId="urn:microsoft.com/office/officeart/2005/8/layout/hierarchy5"/>
    <dgm:cxn modelId="{EB3AAA24-5DC1-AF4D-AE13-AF5B97130EB5}" type="presParOf" srcId="{7AF9056D-0D64-EB41-ACDC-DFC872FECB5D}" destId="{E0D5AEAC-90D9-DE4C-93B7-4E1D7AFC7CDB}" srcOrd="0" destOrd="0" presId="urn:microsoft.com/office/officeart/2005/8/layout/hierarchy5"/>
    <dgm:cxn modelId="{276AE099-251D-EB42-B454-42FA97D795D4}" type="presParOf" srcId="{90A6C1A1-F5D2-8F4E-B3A4-F03E56A1D26C}" destId="{55DA28BD-C24E-E94E-BCF8-9A8167FF3362}" srcOrd="3" destOrd="0" presId="urn:microsoft.com/office/officeart/2005/8/layout/hierarchy5"/>
    <dgm:cxn modelId="{B279B2F4-1E4D-4248-87E8-6001A1E1339A}" type="presParOf" srcId="{55DA28BD-C24E-E94E-BCF8-9A8167FF3362}" destId="{4963A170-FCF4-E54D-9925-3A1B6942E175}" srcOrd="0" destOrd="0" presId="urn:microsoft.com/office/officeart/2005/8/layout/hierarchy5"/>
    <dgm:cxn modelId="{0FCC9789-6046-6A42-9A9D-8CF99F6C13C2}" type="presParOf" srcId="{55DA28BD-C24E-E94E-BCF8-9A8167FF3362}" destId="{D36D8EBA-517C-B842-814B-D8D1F1E04E83}" srcOrd="1" destOrd="0" presId="urn:microsoft.com/office/officeart/2005/8/layout/hierarchy5"/>
    <dgm:cxn modelId="{CD7DA84D-9368-FF48-B9C3-459345C59E8D}" type="presParOf" srcId="{EC24E0AF-A92F-9B42-92D8-C883CA8F88FC}" destId="{D6671F14-2800-4B49-B2FE-86A936AF9440}" srcOrd="2" destOrd="0" presId="urn:microsoft.com/office/officeart/2005/8/layout/hierarchy5"/>
    <dgm:cxn modelId="{4CF40600-6F25-B443-BBF9-12095F2D7A97}" type="presParOf" srcId="{D6671F14-2800-4B49-B2FE-86A936AF9440}" destId="{28E90184-E959-F946-B428-41CF80F7A5F3}" srcOrd="0" destOrd="0" presId="urn:microsoft.com/office/officeart/2005/8/layout/hierarchy5"/>
    <dgm:cxn modelId="{DE3B498B-590D-8441-946B-256DC87DD16A}" type="presParOf" srcId="{EC24E0AF-A92F-9B42-92D8-C883CA8F88FC}" destId="{E23FF2C9-79C8-EA45-9E0C-998E2BA3EDDC}" srcOrd="3" destOrd="0" presId="urn:microsoft.com/office/officeart/2005/8/layout/hierarchy5"/>
    <dgm:cxn modelId="{93655E8D-1F1F-5D42-83A1-9C031142AE97}" type="presParOf" srcId="{E23FF2C9-79C8-EA45-9E0C-998E2BA3EDDC}" destId="{CCD5E39A-4666-D246-B98A-611BA123CAB3}" srcOrd="0" destOrd="0" presId="urn:microsoft.com/office/officeart/2005/8/layout/hierarchy5"/>
    <dgm:cxn modelId="{9571CAFB-AB92-B246-893D-27E6DF7F4448}" type="presParOf" srcId="{E23FF2C9-79C8-EA45-9E0C-998E2BA3EDDC}" destId="{0BE692A8-8857-2944-99B5-B983515E79D5}" srcOrd="1" destOrd="0" presId="urn:microsoft.com/office/officeart/2005/8/layout/hierarchy5"/>
    <dgm:cxn modelId="{7945C69B-7FA5-C441-BB64-8E29C424E2F8}" type="presParOf" srcId="{0BE692A8-8857-2944-99B5-B983515E79D5}" destId="{6A41DD7E-69A1-824E-9E08-8535EDA92E97}" srcOrd="0" destOrd="0" presId="urn:microsoft.com/office/officeart/2005/8/layout/hierarchy5"/>
    <dgm:cxn modelId="{7E61553E-2707-C149-941E-1AD5B3165CFD}" type="presParOf" srcId="{6A41DD7E-69A1-824E-9E08-8535EDA92E97}" destId="{13C269DB-65F8-6D4F-9384-AD4733BBB658}" srcOrd="0" destOrd="0" presId="urn:microsoft.com/office/officeart/2005/8/layout/hierarchy5"/>
    <dgm:cxn modelId="{C587C1E8-6E19-614C-B82D-0D8F636EE7BC}" type="presParOf" srcId="{0BE692A8-8857-2944-99B5-B983515E79D5}" destId="{14816699-8293-074F-A913-198719DC26FF}" srcOrd="1" destOrd="0" presId="urn:microsoft.com/office/officeart/2005/8/layout/hierarchy5"/>
    <dgm:cxn modelId="{DF0C242F-F56D-844C-BE70-103053AE0DDD}" type="presParOf" srcId="{14816699-8293-074F-A913-198719DC26FF}" destId="{85A1ED5A-406D-6746-834E-FC2A440F31B9}" srcOrd="0" destOrd="0" presId="urn:microsoft.com/office/officeart/2005/8/layout/hierarchy5"/>
    <dgm:cxn modelId="{9B41B0D0-51D3-2A41-8AB4-F62BD643AF55}" type="presParOf" srcId="{14816699-8293-074F-A913-198719DC26FF}" destId="{830AC3D6-29DC-E040-A903-B5B353B727CE}" srcOrd="1" destOrd="0" presId="urn:microsoft.com/office/officeart/2005/8/layout/hierarchy5"/>
    <dgm:cxn modelId="{A00B763B-E3DE-D04F-AB35-22C42FDCE464}" type="presParOf" srcId="{0BE692A8-8857-2944-99B5-B983515E79D5}" destId="{C51E52E1-55D0-9C48-9892-851F6B7F4D88}" srcOrd="2" destOrd="0" presId="urn:microsoft.com/office/officeart/2005/8/layout/hierarchy5"/>
    <dgm:cxn modelId="{C73EC89B-B522-784F-A9A6-73D9BA4906BB}" type="presParOf" srcId="{C51E52E1-55D0-9C48-9892-851F6B7F4D88}" destId="{F6E52F61-6DAD-3C4E-B223-54C77A482147}" srcOrd="0" destOrd="0" presId="urn:microsoft.com/office/officeart/2005/8/layout/hierarchy5"/>
    <dgm:cxn modelId="{993A59E0-BF64-894E-A484-B9E671CD24C7}" type="presParOf" srcId="{0BE692A8-8857-2944-99B5-B983515E79D5}" destId="{DD8BCE98-1C1F-854D-BC23-5A789286789C}" srcOrd="3" destOrd="0" presId="urn:microsoft.com/office/officeart/2005/8/layout/hierarchy5"/>
    <dgm:cxn modelId="{D276395A-D5E2-1C43-94E7-570B7CEDF16A}" type="presParOf" srcId="{DD8BCE98-1C1F-854D-BC23-5A789286789C}" destId="{C8A55465-CB71-7449-B617-60A563838388}" srcOrd="0" destOrd="0" presId="urn:microsoft.com/office/officeart/2005/8/layout/hierarchy5"/>
    <dgm:cxn modelId="{77B004AD-0B42-DB4C-9673-A276F1F01D67}" type="presParOf" srcId="{DD8BCE98-1C1F-854D-BC23-5A789286789C}" destId="{DD1BC8BB-64ED-8C43-B5B4-760F365DB90A}" srcOrd="1" destOrd="0" presId="urn:microsoft.com/office/officeart/2005/8/layout/hierarchy5"/>
    <dgm:cxn modelId="{91D54649-183F-834C-8D49-D0940F176737}" type="presParOf" srcId="{0BE692A8-8857-2944-99B5-B983515E79D5}" destId="{229F81F4-F198-6B41-A97D-06FD269FD8F4}" srcOrd="4" destOrd="0" presId="urn:microsoft.com/office/officeart/2005/8/layout/hierarchy5"/>
    <dgm:cxn modelId="{6868BA91-1736-8F48-B2F5-8BB42016155A}" type="presParOf" srcId="{229F81F4-F198-6B41-A97D-06FD269FD8F4}" destId="{4B42D8E0-E91C-6D42-8864-B17E10F92613}" srcOrd="0" destOrd="0" presId="urn:microsoft.com/office/officeart/2005/8/layout/hierarchy5"/>
    <dgm:cxn modelId="{503ABAF7-74E2-2A4C-A4EA-6AB16AF25B5C}" type="presParOf" srcId="{0BE692A8-8857-2944-99B5-B983515E79D5}" destId="{547C1D9D-3C78-4548-869C-09C8DC293233}" srcOrd="5" destOrd="0" presId="urn:microsoft.com/office/officeart/2005/8/layout/hierarchy5"/>
    <dgm:cxn modelId="{6FC010E4-F118-9445-A8BE-9B8638921D6C}" type="presParOf" srcId="{547C1D9D-3C78-4548-869C-09C8DC293233}" destId="{78D9B361-AE77-8A4E-B8C5-40A24C1EACDD}" srcOrd="0" destOrd="0" presId="urn:microsoft.com/office/officeart/2005/8/layout/hierarchy5"/>
    <dgm:cxn modelId="{09AC68F5-7A24-F141-A5BE-58F7D4EB4D33}" type="presParOf" srcId="{547C1D9D-3C78-4548-869C-09C8DC293233}" destId="{688CA4C3-9454-2047-9AB5-AC0FEB4169CD}" srcOrd="1" destOrd="0" presId="urn:microsoft.com/office/officeart/2005/8/layout/hierarchy5"/>
    <dgm:cxn modelId="{E456B199-05A8-E34A-B5E1-A2C143493094}" type="presParOf" srcId="{188DA548-CFBB-7747-A277-F083B5CC33C9}" destId="{9917DBA1-7E8A-6445-B2D5-F59516C9144B}" srcOrd="1" destOrd="0" presId="urn:microsoft.com/office/officeart/2005/8/layout/hierarchy5"/>
    <dgm:cxn modelId="{E8C78EBD-75EB-6B4A-BA31-1954F0AAEB1A}" type="presParOf" srcId="{9917DBA1-7E8A-6445-B2D5-F59516C9144B}" destId="{0DC667F1-0769-6844-8103-FF15BD8D5F3F}" srcOrd="0" destOrd="0" presId="urn:microsoft.com/office/officeart/2005/8/layout/hierarchy5"/>
    <dgm:cxn modelId="{59613E3C-7D95-7D48-91E1-C24C7BAA9732}" type="presParOf" srcId="{0DC667F1-0769-6844-8103-FF15BD8D5F3F}" destId="{B465201C-2077-A845-B047-B4A9020CD804}" srcOrd="0" destOrd="0" presId="urn:microsoft.com/office/officeart/2005/8/layout/hierarchy5"/>
    <dgm:cxn modelId="{6FB44949-2222-3D47-B88E-AEDE2AD618F7}" type="presParOf" srcId="{0DC667F1-0769-6844-8103-FF15BD8D5F3F}" destId="{9A35225E-445C-1846-9858-38F311AC05AC}" srcOrd="1" destOrd="0" presId="urn:microsoft.com/office/officeart/2005/8/layout/hierarchy5"/>
    <dgm:cxn modelId="{86560401-B5C8-C84F-854B-218481AFFC52}" type="presParOf" srcId="{9917DBA1-7E8A-6445-B2D5-F59516C9144B}" destId="{893BC269-4055-CD4A-9874-61D4296CA359}" srcOrd="1" destOrd="0" presId="urn:microsoft.com/office/officeart/2005/8/layout/hierarchy5"/>
    <dgm:cxn modelId="{ED325FC2-D64C-9D4A-BBA3-843251F73366}" type="presParOf" srcId="{893BC269-4055-CD4A-9874-61D4296CA359}" destId="{35F8FF42-8181-5B47-BE57-47DA5F27E6AB}" srcOrd="0" destOrd="0" presId="urn:microsoft.com/office/officeart/2005/8/layout/hierarchy5"/>
    <dgm:cxn modelId="{691B1D8A-6FA7-2641-B431-47D04E70016B}" type="presParOf" srcId="{9917DBA1-7E8A-6445-B2D5-F59516C9144B}" destId="{6050EC4F-BB7B-AB4F-B44B-F7E939A8EF45}" srcOrd="2" destOrd="0" presId="urn:microsoft.com/office/officeart/2005/8/layout/hierarchy5"/>
    <dgm:cxn modelId="{591DECE6-D119-7440-AD46-68CB090984FF}" type="presParOf" srcId="{6050EC4F-BB7B-AB4F-B44B-F7E939A8EF45}" destId="{CD656E00-B569-A04F-8153-30FD3A0128F0}" srcOrd="0" destOrd="0" presId="urn:microsoft.com/office/officeart/2005/8/layout/hierarchy5"/>
    <dgm:cxn modelId="{57EC1242-65E1-C54D-9E7D-71D5ED555DE2}" type="presParOf" srcId="{6050EC4F-BB7B-AB4F-B44B-F7E939A8EF45}" destId="{1CC5D322-5DDE-454B-AB92-2103C509F892}" srcOrd="1" destOrd="0" presId="urn:microsoft.com/office/officeart/2005/8/layout/hierarchy5"/>
    <dgm:cxn modelId="{C74A5517-343C-364C-917E-E22FC84C7D48}" type="presParOf" srcId="{9917DBA1-7E8A-6445-B2D5-F59516C9144B}" destId="{0A9B5533-C5F4-7F48-9EF6-386E2C18483A}" srcOrd="3" destOrd="0" presId="urn:microsoft.com/office/officeart/2005/8/layout/hierarchy5"/>
    <dgm:cxn modelId="{94D71E03-D428-B540-87A5-DAD5E6809C82}" type="presParOf" srcId="{0A9B5533-C5F4-7F48-9EF6-386E2C18483A}" destId="{16731016-6C9F-3145-AECC-662F98B35FA1}" srcOrd="0" destOrd="0" presId="urn:microsoft.com/office/officeart/2005/8/layout/hierarchy5"/>
    <dgm:cxn modelId="{88559CD2-83B0-1F44-B63E-3F19A9605942}" type="presParOf" srcId="{9917DBA1-7E8A-6445-B2D5-F59516C9144B}" destId="{B7095C56-C90C-A543-803B-6AF61CB5BCBE}" srcOrd="4" destOrd="0" presId="urn:microsoft.com/office/officeart/2005/8/layout/hierarchy5"/>
    <dgm:cxn modelId="{06E96225-BFE1-2743-BF4F-EEC455A81E9A}" type="presParOf" srcId="{B7095C56-C90C-A543-803B-6AF61CB5BCBE}" destId="{94258E6C-332A-5243-AEC7-71A221CEECBE}" srcOrd="0" destOrd="0" presId="urn:microsoft.com/office/officeart/2005/8/layout/hierarchy5"/>
    <dgm:cxn modelId="{7F6F636F-477D-404C-B859-62F3EC5EDA16}" type="presParOf" srcId="{B7095C56-C90C-A543-803B-6AF61CB5BCBE}" destId="{C2C620AD-A88A-3B4E-926E-2CCAB07D20C1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B7CD44-A5AC-44A4-B604-4F4566858FD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0B689A7-4568-4063-BAAA-70D2DF0D4AA9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/>
            <a:t>Context</a:t>
          </a:r>
        </a:p>
      </dgm:t>
    </dgm:pt>
    <dgm:pt modelId="{4BDE515A-F847-427E-A601-D7F461C225B0}" type="parTrans" cxnId="{BD1A2077-2BCC-4F46-975F-90617D89DC34}">
      <dgm:prSet/>
      <dgm:spPr/>
      <dgm:t>
        <a:bodyPr/>
        <a:lstStyle/>
        <a:p>
          <a:endParaRPr lang="en-GB"/>
        </a:p>
      </dgm:t>
    </dgm:pt>
    <dgm:pt modelId="{55DF1559-E7D0-4021-83C6-32E41B6A58BA}" type="sibTrans" cxnId="{BD1A2077-2BCC-4F46-975F-90617D89DC34}">
      <dgm:prSet/>
      <dgm:spPr/>
      <dgm:t>
        <a:bodyPr/>
        <a:lstStyle/>
        <a:p>
          <a:endParaRPr lang="en-GB"/>
        </a:p>
      </dgm:t>
    </dgm:pt>
    <dgm:pt modelId="{5AA3B881-30FD-4A9D-8829-83565F60C38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Who? </a:t>
          </a:r>
        </a:p>
      </dgm:t>
    </dgm:pt>
    <dgm:pt modelId="{12DE306B-7B1F-46E7-AC42-478836E2F80C}" type="parTrans" cxnId="{FE0A8C32-D9E2-4F61-8462-883D666137DE}">
      <dgm:prSet/>
      <dgm:spPr/>
      <dgm:t>
        <a:bodyPr/>
        <a:lstStyle/>
        <a:p>
          <a:endParaRPr lang="en-GB"/>
        </a:p>
      </dgm:t>
    </dgm:pt>
    <dgm:pt modelId="{CD004BC7-6D1C-4685-9AA1-C4B28134CF87}" type="sibTrans" cxnId="{FE0A8C32-D9E2-4F61-8462-883D666137DE}">
      <dgm:prSet/>
      <dgm:spPr/>
      <dgm:t>
        <a:bodyPr/>
        <a:lstStyle/>
        <a:p>
          <a:endParaRPr lang="en-GB" dirty="0"/>
        </a:p>
      </dgm:t>
    </dgm:pt>
    <dgm:pt modelId="{68B7CF08-6F11-4A54-A51C-FD1DC4636FD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What? </a:t>
          </a:r>
        </a:p>
      </dgm:t>
    </dgm:pt>
    <dgm:pt modelId="{5D88B250-55CA-46B4-9382-9293757CBC39}" type="parTrans" cxnId="{5CDF9EE4-4350-408B-B2CF-2F55614ED4F3}">
      <dgm:prSet/>
      <dgm:spPr/>
      <dgm:t>
        <a:bodyPr/>
        <a:lstStyle/>
        <a:p>
          <a:endParaRPr lang="en-GB"/>
        </a:p>
      </dgm:t>
    </dgm:pt>
    <dgm:pt modelId="{CF631130-C276-460D-BB1B-D4B03F702008}" type="sibTrans" cxnId="{5CDF9EE4-4350-408B-B2CF-2F55614ED4F3}">
      <dgm:prSet/>
      <dgm:spPr/>
      <dgm:t>
        <a:bodyPr/>
        <a:lstStyle/>
        <a:p>
          <a:endParaRPr lang="en-GB"/>
        </a:p>
      </dgm:t>
    </dgm:pt>
    <dgm:pt modelId="{8D2ED914-6E2C-4D6A-A468-891D81CB1F96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When? </a:t>
          </a:r>
        </a:p>
      </dgm:t>
    </dgm:pt>
    <dgm:pt modelId="{4CD0E21F-2FF0-4B32-ACA9-30282FD002A3}" type="parTrans" cxnId="{58F60EED-47BD-43F4-91B8-744919CE8A9F}">
      <dgm:prSet/>
      <dgm:spPr/>
      <dgm:t>
        <a:bodyPr/>
        <a:lstStyle/>
        <a:p>
          <a:endParaRPr lang="en-GB"/>
        </a:p>
      </dgm:t>
    </dgm:pt>
    <dgm:pt modelId="{D5B7E3D8-9367-40A8-8D40-82382C323725}" type="sibTrans" cxnId="{58F60EED-47BD-43F4-91B8-744919CE8A9F}">
      <dgm:prSet/>
      <dgm:spPr/>
      <dgm:t>
        <a:bodyPr/>
        <a:lstStyle/>
        <a:p>
          <a:endParaRPr lang="en-GB"/>
        </a:p>
      </dgm:t>
    </dgm:pt>
    <dgm:pt modelId="{5CA7879D-CD07-44A1-9838-C875CB810A7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How? </a:t>
          </a:r>
        </a:p>
      </dgm:t>
    </dgm:pt>
    <dgm:pt modelId="{94D9EA59-3568-4B1C-B124-9B9890F72224}" type="parTrans" cxnId="{0A08B5E4-A478-47CE-B0A3-9C081A1D3A61}">
      <dgm:prSet/>
      <dgm:spPr/>
      <dgm:t>
        <a:bodyPr/>
        <a:lstStyle/>
        <a:p>
          <a:endParaRPr lang="en-GB"/>
        </a:p>
      </dgm:t>
    </dgm:pt>
    <dgm:pt modelId="{9B642F69-CD66-49C8-A5DF-FFD11035F365}" type="sibTrans" cxnId="{0A08B5E4-A478-47CE-B0A3-9C081A1D3A61}">
      <dgm:prSet/>
      <dgm:spPr/>
      <dgm:t>
        <a:bodyPr/>
        <a:lstStyle/>
        <a:p>
          <a:endParaRPr lang="en-GB"/>
        </a:p>
      </dgm:t>
    </dgm:pt>
    <dgm:pt modelId="{894E65B5-1AFF-40D2-85F1-ACBC35CA9D39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Why? </a:t>
          </a:r>
        </a:p>
      </dgm:t>
    </dgm:pt>
    <dgm:pt modelId="{1D01F435-E1F4-4540-973A-C2971319BC85}" type="parTrans" cxnId="{3721F767-3389-48BE-B0D0-B0B634C67E9C}">
      <dgm:prSet/>
      <dgm:spPr/>
      <dgm:t>
        <a:bodyPr/>
        <a:lstStyle/>
        <a:p>
          <a:endParaRPr lang="en-GB"/>
        </a:p>
      </dgm:t>
    </dgm:pt>
    <dgm:pt modelId="{ED59F921-0CCF-469E-B414-9FB9AA483E70}" type="sibTrans" cxnId="{3721F767-3389-48BE-B0D0-B0B634C67E9C}">
      <dgm:prSet/>
      <dgm:spPr/>
      <dgm:t>
        <a:bodyPr/>
        <a:lstStyle/>
        <a:p>
          <a:endParaRPr lang="en-GB"/>
        </a:p>
      </dgm:t>
    </dgm:pt>
    <dgm:pt modelId="{27B4A8E6-D28E-4E29-B2A5-F44FBADE7825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dirty="0"/>
            <a:t>(To/ From) Where?</a:t>
          </a:r>
        </a:p>
      </dgm:t>
    </dgm:pt>
    <dgm:pt modelId="{B18371C7-E2DA-406B-AD60-BDC3E01FA2B9}" type="parTrans" cxnId="{526F31A1-2D7C-46CA-B261-7F493F35407D}">
      <dgm:prSet/>
      <dgm:spPr/>
      <dgm:t>
        <a:bodyPr/>
        <a:lstStyle/>
        <a:p>
          <a:endParaRPr lang="en-GB"/>
        </a:p>
      </dgm:t>
    </dgm:pt>
    <dgm:pt modelId="{BC02CA92-A580-4B8D-BB22-3ABFF8DBBB6D}" type="sibTrans" cxnId="{526F31A1-2D7C-46CA-B261-7F493F35407D}">
      <dgm:prSet/>
      <dgm:spPr/>
      <dgm:t>
        <a:bodyPr/>
        <a:lstStyle/>
        <a:p>
          <a:endParaRPr lang="en-GB"/>
        </a:p>
      </dgm:t>
    </dgm:pt>
    <dgm:pt modelId="{89A61BEE-86AA-4C4F-876E-97421272D730}" type="pres">
      <dgm:prSet presAssocID="{56B7CD44-A5AC-44A4-B604-4F4566858FD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BB7C7C-2FF3-4F57-B618-29DAED90681F}" type="pres">
      <dgm:prSet presAssocID="{60B689A7-4568-4063-BAAA-70D2DF0D4AA9}" presName="centerShape" presStyleLbl="node0" presStyleIdx="0" presStyleCnt="1" custScaleX="116158"/>
      <dgm:spPr>
        <a:prstGeom prst="hexagon">
          <a:avLst/>
        </a:prstGeom>
      </dgm:spPr>
    </dgm:pt>
    <dgm:pt modelId="{B909C9E6-D30A-4FD5-8D49-B92E0C662957}" type="pres">
      <dgm:prSet presAssocID="{12DE306B-7B1F-46E7-AC42-478836E2F80C}" presName="Name9" presStyleLbl="parChTrans1D2" presStyleIdx="0" presStyleCnt="6"/>
      <dgm:spPr/>
    </dgm:pt>
    <dgm:pt modelId="{FAE36DC3-3B38-4161-BB8C-B961039F3703}" type="pres">
      <dgm:prSet presAssocID="{12DE306B-7B1F-46E7-AC42-478836E2F80C}" presName="connTx" presStyleLbl="parChTrans1D2" presStyleIdx="0" presStyleCnt="6"/>
      <dgm:spPr/>
    </dgm:pt>
    <dgm:pt modelId="{2AD346BE-042A-49F3-8915-61A7AB909E43}" type="pres">
      <dgm:prSet presAssocID="{5AA3B881-30FD-4A9D-8829-83565F60C385}" presName="node" presStyleLbl="node1" presStyleIdx="0" presStyleCnt="6" custScaleX="116158" custRadScaleRad="75010">
        <dgm:presLayoutVars>
          <dgm:bulletEnabled val="1"/>
        </dgm:presLayoutVars>
      </dgm:prSet>
      <dgm:spPr>
        <a:prstGeom prst="hexagon">
          <a:avLst/>
        </a:prstGeom>
      </dgm:spPr>
    </dgm:pt>
    <dgm:pt modelId="{17D4A2BB-C1A1-419B-965A-CDF436C82FC9}" type="pres">
      <dgm:prSet presAssocID="{5D88B250-55CA-46B4-9382-9293757CBC39}" presName="Name9" presStyleLbl="parChTrans1D2" presStyleIdx="1" presStyleCnt="6"/>
      <dgm:spPr/>
    </dgm:pt>
    <dgm:pt modelId="{AD907C6E-A087-480A-AD1D-C8B49CD3C559}" type="pres">
      <dgm:prSet presAssocID="{5D88B250-55CA-46B4-9382-9293757CBC39}" presName="connTx" presStyleLbl="parChTrans1D2" presStyleIdx="1" presStyleCnt="6"/>
      <dgm:spPr/>
    </dgm:pt>
    <dgm:pt modelId="{E4AC4B79-0880-426E-9593-BFB2AE40F8EF}" type="pres">
      <dgm:prSet presAssocID="{68B7CF08-6F11-4A54-A51C-FD1DC4636FDC}" presName="node" presStyleLbl="node1" presStyleIdx="1" presStyleCnt="6" custScaleX="116158" custRadScaleRad="78853" custRadScaleInc="3305">
        <dgm:presLayoutVars>
          <dgm:bulletEnabled val="1"/>
        </dgm:presLayoutVars>
      </dgm:prSet>
      <dgm:spPr>
        <a:prstGeom prst="hexagon">
          <a:avLst/>
        </a:prstGeom>
      </dgm:spPr>
    </dgm:pt>
    <dgm:pt modelId="{76558E57-869B-4F4B-9B07-2B443E1373A6}" type="pres">
      <dgm:prSet presAssocID="{B18371C7-E2DA-406B-AD60-BDC3E01FA2B9}" presName="Name9" presStyleLbl="parChTrans1D2" presStyleIdx="2" presStyleCnt="6"/>
      <dgm:spPr/>
    </dgm:pt>
    <dgm:pt modelId="{21F7D178-5358-47A8-BAB7-E253E5E0C6A4}" type="pres">
      <dgm:prSet presAssocID="{B18371C7-E2DA-406B-AD60-BDC3E01FA2B9}" presName="connTx" presStyleLbl="parChTrans1D2" presStyleIdx="2" presStyleCnt="6"/>
      <dgm:spPr/>
    </dgm:pt>
    <dgm:pt modelId="{1881B7DF-2810-4834-8B18-BC0D23F77446}" type="pres">
      <dgm:prSet presAssocID="{27B4A8E6-D28E-4E29-B2A5-F44FBADE7825}" presName="node" presStyleLbl="node1" presStyleIdx="2" presStyleCnt="6" custScaleX="116158" custRadScaleRad="78853" custRadScaleInc="-3305">
        <dgm:presLayoutVars>
          <dgm:bulletEnabled val="1"/>
        </dgm:presLayoutVars>
      </dgm:prSet>
      <dgm:spPr>
        <a:prstGeom prst="hexagon">
          <a:avLst/>
        </a:prstGeom>
      </dgm:spPr>
    </dgm:pt>
    <dgm:pt modelId="{7DC396F2-C938-4B2C-8BE6-26EA844E1782}" type="pres">
      <dgm:prSet presAssocID="{4CD0E21F-2FF0-4B32-ACA9-30282FD002A3}" presName="Name9" presStyleLbl="parChTrans1D2" presStyleIdx="3" presStyleCnt="6"/>
      <dgm:spPr/>
    </dgm:pt>
    <dgm:pt modelId="{5DA60E26-FA03-485D-B1AC-8FBDF3C483E7}" type="pres">
      <dgm:prSet presAssocID="{4CD0E21F-2FF0-4B32-ACA9-30282FD002A3}" presName="connTx" presStyleLbl="parChTrans1D2" presStyleIdx="3" presStyleCnt="6"/>
      <dgm:spPr/>
    </dgm:pt>
    <dgm:pt modelId="{7AA84840-0E00-4542-BDEC-E46E0522C749}" type="pres">
      <dgm:prSet presAssocID="{8D2ED914-6E2C-4D6A-A468-891D81CB1F96}" presName="node" presStyleLbl="node1" presStyleIdx="3" presStyleCnt="6" custScaleX="116158" custRadScaleRad="75990">
        <dgm:presLayoutVars>
          <dgm:bulletEnabled val="1"/>
        </dgm:presLayoutVars>
      </dgm:prSet>
      <dgm:spPr>
        <a:prstGeom prst="hexagon">
          <a:avLst/>
        </a:prstGeom>
      </dgm:spPr>
    </dgm:pt>
    <dgm:pt modelId="{67935623-1795-4403-80FA-E99CA85831CD}" type="pres">
      <dgm:prSet presAssocID="{94D9EA59-3568-4B1C-B124-9B9890F72224}" presName="Name9" presStyleLbl="parChTrans1D2" presStyleIdx="4" presStyleCnt="6"/>
      <dgm:spPr/>
    </dgm:pt>
    <dgm:pt modelId="{B824C27C-9CEE-4EFA-8D91-124367FA654D}" type="pres">
      <dgm:prSet presAssocID="{94D9EA59-3568-4B1C-B124-9B9890F72224}" presName="connTx" presStyleLbl="parChTrans1D2" presStyleIdx="4" presStyleCnt="6"/>
      <dgm:spPr/>
    </dgm:pt>
    <dgm:pt modelId="{3F993561-C59D-4C91-9BA8-29E2D722F4CF}" type="pres">
      <dgm:prSet presAssocID="{5CA7879D-CD07-44A1-9838-C875CB810A75}" presName="node" presStyleLbl="node1" presStyleIdx="4" presStyleCnt="6" custScaleX="116158" custRadScaleRad="79333" custRadScaleInc="1239">
        <dgm:presLayoutVars>
          <dgm:bulletEnabled val="1"/>
        </dgm:presLayoutVars>
      </dgm:prSet>
      <dgm:spPr>
        <a:prstGeom prst="hexagon">
          <a:avLst/>
        </a:prstGeom>
      </dgm:spPr>
    </dgm:pt>
    <dgm:pt modelId="{91C127FB-8E40-40CF-AFCB-D750A233E704}" type="pres">
      <dgm:prSet presAssocID="{1D01F435-E1F4-4540-973A-C2971319BC85}" presName="Name9" presStyleLbl="parChTrans1D2" presStyleIdx="5" presStyleCnt="6"/>
      <dgm:spPr/>
    </dgm:pt>
    <dgm:pt modelId="{C1E53E84-76D3-4640-9236-A95597835B12}" type="pres">
      <dgm:prSet presAssocID="{1D01F435-E1F4-4540-973A-C2971319BC85}" presName="connTx" presStyleLbl="parChTrans1D2" presStyleIdx="5" presStyleCnt="6"/>
      <dgm:spPr/>
    </dgm:pt>
    <dgm:pt modelId="{FE56FE7C-421B-4820-8058-93D0ACC6F61E}" type="pres">
      <dgm:prSet presAssocID="{894E65B5-1AFF-40D2-85F1-ACBC35CA9D39}" presName="node" presStyleLbl="node1" presStyleIdx="5" presStyleCnt="6" custScaleX="116158" custRadScaleRad="78382" custRadScaleInc="-5393">
        <dgm:presLayoutVars>
          <dgm:bulletEnabled val="1"/>
        </dgm:presLayoutVars>
      </dgm:prSet>
      <dgm:spPr>
        <a:prstGeom prst="hexagon">
          <a:avLst/>
        </a:prstGeom>
      </dgm:spPr>
    </dgm:pt>
  </dgm:ptLst>
  <dgm:cxnLst>
    <dgm:cxn modelId="{0C042408-B73F-3741-845D-A40790CF5F0B}" type="presOf" srcId="{27B4A8E6-D28E-4E29-B2A5-F44FBADE7825}" destId="{1881B7DF-2810-4834-8B18-BC0D23F77446}" srcOrd="0" destOrd="0" presId="urn:microsoft.com/office/officeart/2005/8/layout/radial1"/>
    <dgm:cxn modelId="{8441390A-C4AA-8748-8782-792289E262EA}" type="presOf" srcId="{5D88B250-55CA-46B4-9382-9293757CBC39}" destId="{AD907C6E-A087-480A-AD1D-C8B49CD3C559}" srcOrd="1" destOrd="0" presId="urn:microsoft.com/office/officeart/2005/8/layout/radial1"/>
    <dgm:cxn modelId="{D8FF860C-4E48-C249-BFC5-497D6078E3D8}" type="presOf" srcId="{5AA3B881-30FD-4A9D-8829-83565F60C385}" destId="{2AD346BE-042A-49F3-8915-61A7AB909E43}" srcOrd="0" destOrd="0" presId="urn:microsoft.com/office/officeart/2005/8/layout/radial1"/>
    <dgm:cxn modelId="{FC28221D-5F3A-5C45-AD4F-89B1F0B606EF}" type="presOf" srcId="{5CA7879D-CD07-44A1-9838-C875CB810A75}" destId="{3F993561-C59D-4C91-9BA8-29E2D722F4CF}" srcOrd="0" destOrd="0" presId="urn:microsoft.com/office/officeart/2005/8/layout/radial1"/>
    <dgm:cxn modelId="{BEC82B22-8701-924F-919C-1EC15E41AEF1}" type="presOf" srcId="{68B7CF08-6F11-4A54-A51C-FD1DC4636FDC}" destId="{E4AC4B79-0880-426E-9593-BFB2AE40F8EF}" srcOrd="0" destOrd="0" presId="urn:microsoft.com/office/officeart/2005/8/layout/radial1"/>
    <dgm:cxn modelId="{CC9D682F-D107-8743-8891-FDF238753CD4}" type="presOf" srcId="{B18371C7-E2DA-406B-AD60-BDC3E01FA2B9}" destId="{76558E57-869B-4F4B-9B07-2B443E1373A6}" srcOrd="0" destOrd="0" presId="urn:microsoft.com/office/officeart/2005/8/layout/radial1"/>
    <dgm:cxn modelId="{FE0A8C32-D9E2-4F61-8462-883D666137DE}" srcId="{60B689A7-4568-4063-BAAA-70D2DF0D4AA9}" destId="{5AA3B881-30FD-4A9D-8829-83565F60C385}" srcOrd="0" destOrd="0" parTransId="{12DE306B-7B1F-46E7-AC42-478836E2F80C}" sibTransId="{CD004BC7-6D1C-4685-9AA1-C4B28134CF87}"/>
    <dgm:cxn modelId="{CDA9C85B-ED43-5E49-9F37-8A9EC0648BCA}" type="presOf" srcId="{94D9EA59-3568-4B1C-B124-9B9890F72224}" destId="{B824C27C-9CEE-4EFA-8D91-124367FA654D}" srcOrd="1" destOrd="0" presId="urn:microsoft.com/office/officeart/2005/8/layout/radial1"/>
    <dgm:cxn modelId="{089D855D-3DB7-8E4F-9FA0-CCCF01DA2039}" type="presOf" srcId="{60B689A7-4568-4063-BAAA-70D2DF0D4AA9}" destId="{86BB7C7C-2FF3-4F57-B618-29DAED90681F}" srcOrd="0" destOrd="0" presId="urn:microsoft.com/office/officeart/2005/8/layout/radial1"/>
    <dgm:cxn modelId="{3721F767-3389-48BE-B0D0-B0B634C67E9C}" srcId="{60B689A7-4568-4063-BAAA-70D2DF0D4AA9}" destId="{894E65B5-1AFF-40D2-85F1-ACBC35CA9D39}" srcOrd="5" destOrd="0" parTransId="{1D01F435-E1F4-4540-973A-C2971319BC85}" sibTransId="{ED59F921-0CCF-469E-B414-9FB9AA483E70}"/>
    <dgm:cxn modelId="{76D79869-EA58-814E-871B-34F82B3CDD07}" type="presOf" srcId="{12DE306B-7B1F-46E7-AC42-478836E2F80C}" destId="{B909C9E6-D30A-4FD5-8D49-B92E0C662957}" srcOrd="0" destOrd="0" presId="urn:microsoft.com/office/officeart/2005/8/layout/radial1"/>
    <dgm:cxn modelId="{3030D873-93A5-264C-8D36-A40A68D607A2}" type="presOf" srcId="{12DE306B-7B1F-46E7-AC42-478836E2F80C}" destId="{FAE36DC3-3B38-4161-BB8C-B961039F3703}" srcOrd="1" destOrd="0" presId="urn:microsoft.com/office/officeart/2005/8/layout/radial1"/>
    <dgm:cxn modelId="{BD1A2077-2BCC-4F46-975F-90617D89DC34}" srcId="{56B7CD44-A5AC-44A4-B604-4F4566858FDE}" destId="{60B689A7-4568-4063-BAAA-70D2DF0D4AA9}" srcOrd="0" destOrd="0" parTransId="{4BDE515A-F847-427E-A601-D7F461C225B0}" sibTransId="{55DF1559-E7D0-4021-83C6-32E41B6A58BA}"/>
    <dgm:cxn modelId="{F20B3087-CC12-0046-96E1-B91E12D18E90}" type="presOf" srcId="{4CD0E21F-2FF0-4B32-ACA9-30282FD002A3}" destId="{7DC396F2-C938-4B2C-8BE6-26EA844E1782}" srcOrd="0" destOrd="0" presId="urn:microsoft.com/office/officeart/2005/8/layout/radial1"/>
    <dgm:cxn modelId="{CA184898-A737-D846-9509-F71A095DCCC2}" type="presOf" srcId="{894E65B5-1AFF-40D2-85F1-ACBC35CA9D39}" destId="{FE56FE7C-421B-4820-8058-93D0ACC6F61E}" srcOrd="0" destOrd="0" presId="urn:microsoft.com/office/officeart/2005/8/layout/radial1"/>
    <dgm:cxn modelId="{526F31A1-2D7C-46CA-B261-7F493F35407D}" srcId="{60B689A7-4568-4063-BAAA-70D2DF0D4AA9}" destId="{27B4A8E6-D28E-4E29-B2A5-F44FBADE7825}" srcOrd="2" destOrd="0" parTransId="{B18371C7-E2DA-406B-AD60-BDC3E01FA2B9}" sibTransId="{BC02CA92-A580-4B8D-BB22-3ABFF8DBBB6D}"/>
    <dgm:cxn modelId="{4EAC7CBD-6F1F-9D4F-B604-75301FF05DCA}" type="presOf" srcId="{B18371C7-E2DA-406B-AD60-BDC3E01FA2B9}" destId="{21F7D178-5358-47A8-BAB7-E253E5E0C6A4}" srcOrd="1" destOrd="0" presId="urn:microsoft.com/office/officeart/2005/8/layout/radial1"/>
    <dgm:cxn modelId="{C854C4BE-DCF2-3842-8A34-8DC2D317F1E8}" type="presOf" srcId="{5D88B250-55CA-46B4-9382-9293757CBC39}" destId="{17D4A2BB-C1A1-419B-965A-CDF436C82FC9}" srcOrd="0" destOrd="0" presId="urn:microsoft.com/office/officeart/2005/8/layout/radial1"/>
    <dgm:cxn modelId="{DFD53CC0-11D3-4443-855D-144225A4EA27}" type="presOf" srcId="{8D2ED914-6E2C-4D6A-A468-891D81CB1F96}" destId="{7AA84840-0E00-4542-BDEC-E46E0522C749}" srcOrd="0" destOrd="0" presId="urn:microsoft.com/office/officeart/2005/8/layout/radial1"/>
    <dgm:cxn modelId="{211436C3-B278-884F-8D0A-E895E8630313}" type="presOf" srcId="{94D9EA59-3568-4B1C-B124-9B9890F72224}" destId="{67935623-1795-4403-80FA-E99CA85831CD}" srcOrd="0" destOrd="0" presId="urn:microsoft.com/office/officeart/2005/8/layout/radial1"/>
    <dgm:cxn modelId="{0A9854CD-E997-774E-BBBE-4A4C5D8F1266}" type="presOf" srcId="{4CD0E21F-2FF0-4B32-ACA9-30282FD002A3}" destId="{5DA60E26-FA03-485D-B1AC-8FBDF3C483E7}" srcOrd="1" destOrd="0" presId="urn:microsoft.com/office/officeart/2005/8/layout/radial1"/>
    <dgm:cxn modelId="{8CD3F5CF-ECD0-2A4C-A2E0-9CBA388A483D}" type="presOf" srcId="{1D01F435-E1F4-4540-973A-C2971319BC85}" destId="{C1E53E84-76D3-4640-9236-A95597835B12}" srcOrd="1" destOrd="0" presId="urn:microsoft.com/office/officeart/2005/8/layout/radial1"/>
    <dgm:cxn modelId="{F05F8CE0-BA1C-8D45-B225-4FA2A1A2C1B3}" type="presOf" srcId="{1D01F435-E1F4-4540-973A-C2971319BC85}" destId="{91C127FB-8E40-40CF-AFCB-D750A233E704}" srcOrd="0" destOrd="0" presId="urn:microsoft.com/office/officeart/2005/8/layout/radial1"/>
    <dgm:cxn modelId="{5CDF9EE4-4350-408B-B2CF-2F55614ED4F3}" srcId="{60B689A7-4568-4063-BAAA-70D2DF0D4AA9}" destId="{68B7CF08-6F11-4A54-A51C-FD1DC4636FDC}" srcOrd="1" destOrd="0" parTransId="{5D88B250-55CA-46B4-9382-9293757CBC39}" sibTransId="{CF631130-C276-460D-BB1B-D4B03F702008}"/>
    <dgm:cxn modelId="{0A08B5E4-A478-47CE-B0A3-9C081A1D3A61}" srcId="{60B689A7-4568-4063-BAAA-70D2DF0D4AA9}" destId="{5CA7879D-CD07-44A1-9838-C875CB810A75}" srcOrd="4" destOrd="0" parTransId="{94D9EA59-3568-4B1C-B124-9B9890F72224}" sibTransId="{9B642F69-CD66-49C8-A5DF-FFD11035F365}"/>
    <dgm:cxn modelId="{58C4B6EA-A69E-5043-9164-A6DC5E1D139F}" type="presOf" srcId="{56B7CD44-A5AC-44A4-B604-4F4566858FDE}" destId="{89A61BEE-86AA-4C4F-876E-97421272D730}" srcOrd="0" destOrd="0" presId="urn:microsoft.com/office/officeart/2005/8/layout/radial1"/>
    <dgm:cxn modelId="{58F60EED-47BD-43F4-91B8-744919CE8A9F}" srcId="{60B689A7-4568-4063-BAAA-70D2DF0D4AA9}" destId="{8D2ED914-6E2C-4D6A-A468-891D81CB1F96}" srcOrd="3" destOrd="0" parTransId="{4CD0E21F-2FF0-4B32-ACA9-30282FD002A3}" sibTransId="{D5B7E3D8-9367-40A8-8D40-82382C323725}"/>
    <dgm:cxn modelId="{3BF45916-88E2-E64E-960C-970A21740A37}" type="presParOf" srcId="{89A61BEE-86AA-4C4F-876E-97421272D730}" destId="{86BB7C7C-2FF3-4F57-B618-29DAED90681F}" srcOrd="0" destOrd="0" presId="urn:microsoft.com/office/officeart/2005/8/layout/radial1"/>
    <dgm:cxn modelId="{5046B456-CF72-9A46-8170-6619326E7B8D}" type="presParOf" srcId="{89A61BEE-86AA-4C4F-876E-97421272D730}" destId="{B909C9E6-D30A-4FD5-8D49-B92E0C662957}" srcOrd="1" destOrd="0" presId="urn:microsoft.com/office/officeart/2005/8/layout/radial1"/>
    <dgm:cxn modelId="{623455F3-70F9-2640-BA59-1E2C2EED1C39}" type="presParOf" srcId="{B909C9E6-D30A-4FD5-8D49-B92E0C662957}" destId="{FAE36DC3-3B38-4161-BB8C-B961039F3703}" srcOrd="0" destOrd="0" presId="urn:microsoft.com/office/officeart/2005/8/layout/radial1"/>
    <dgm:cxn modelId="{4E100DD3-4DED-B54E-88A0-01DA02517B7F}" type="presParOf" srcId="{89A61BEE-86AA-4C4F-876E-97421272D730}" destId="{2AD346BE-042A-49F3-8915-61A7AB909E43}" srcOrd="2" destOrd="0" presId="urn:microsoft.com/office/officeart/2005/8/layout/radial1"/>
    <dgm:cxn modelId="{65834C74-A4A4-844F-83CC-8D1EF777F106}" type="presParOf" srcId="{89A61BEE-86AA-4C4F-876E-97421272D730}" destId="{17D4A2BB-C1A1-419B-965A-CDF436C82FC9}" srcOrd="3" destOrd="0" presId="urn:microsoft.com/office/officeart/2005/8/layout/radial1"/>
    <dgm:cxn modelId="{EF55D2C4-2720-3343-8736-3C9BF06A40BB}" type="presParOf" srcId="{17D4A2BB-C1A1-419B-965A-CDF436C82FC9}" destId="{AD907C6E-A087-480A-AD1D-C8B49CD3C559}" srcOrd="0" destOrd="0" presId="urn:microsoft.com/office/officeart/2005/8/layout/radial1"/>
    <dgm:cxn modelId="{B9DF1EAE-CA4C-114E-B38C-54848F4D8A5D}" type="presParOf" srcId="{89A61BEE-86AA-4C4F-876E-97421272D730}" destId="{E4AC4B79-0880-426E-9593-BFB2AE40F8EF}" srcOrd="4" destOrd="0" presId="urn:microsoft.com/office/officeart/2005/8/layout/radial1"/>
    <dgm:cxn modelId="{84AA5617-0BF8-604F-9DC2-AF25AED85172}" type="presParOf" srcId="{89A61BEE-86AA-4C4F-876E-97421272D730}" destId="{76558E57-869B-4F4B-9B07-2B443E1373A6}" srcOrd="5" destOrd="0" presId="urn:microsoft.com/office/officeart/2005/8/layout/radial1"/>
    <dgm:cxn modelId="{B9A4A40E-FE1C-E641-A5EB-00DDEC6A9871}" type="presParOf" srcId="{76558E57-869B-4F4B-9B07-2B443E1373A6}" destId="{21F7D178-5358-47A8-BAB7-E253E5E0C6A4}" srcOrd="0" destOrd="0" presId="urn:microsoft.com/office/officeart/2005/8/layout/radial1"/>
    <dgm:cxn modelId="{2E639A96-8012-4541-88A9-56959D22E5D8}" type="presParOf" srcId="{89A61BEE-86AA-4C4F-876E-97421272D730}" destId="{1881B7DF-2810-4834-8B18-BC0D23F77446}" srcOrd="6" destOrd="0" presId="urn:microsoft.com/office/officeart/2005/8/layout/radial1"/>
    <dgm:cxn modelId="{072A590B-D8DD-D04F-86E0-8A7F1F1174DA}" type="presParOf" srcId="{89A61BEE-86AA-4C4F-876E-97421272D730}" destId="{7DC396F2-C938-4B2C-8BE6-26EA844E1782}" srcOrd="7" destOrd="0" presId="urn:microsoft.com/office/officeart/2005/8/layout/radial1"/>
    <dgm:cxn modelId="{12837E56-7875-3B4B-9B4C-83A0698B1656}" type="presParOf" srcId="{7DC396F2-C938-4B2C-8BE6-26EA844E1782}" destId="{5DA60E26-FA03-485D-B1AC-8FBDF3C483E7}" srcOrd="0" destOrd="0" presId="urn:microsoft.com/office/officeart/2005/8/layout/radial1"/>
    <dgm:cxn modelId="{1AE3F033-4F79-3A46-8536-4650FFADFB6B}" type="presParOf" srcId="{89A61BEE-86AA-4C4F-876E-97421272D730}" destId="{7AA84840-0E00-4542-BDEC-E46E0522C749}" srcOrd="8" destOrd="0" presId="urn:microsoft.com/office/officeart/2005/8/layout/radial1"/>
    <dgm:cxn modelId="{4B2E5593-5CF0-F14E-B11B-D9D08ABAFABB}" type="presParOf" srcId="{89A61BEE-86AA-4C4F-876E-97421272D730}" destId="{67935623-1795-4403-80FA-E99CA85831CD}" srcOrd="9" destOrd="0" presId="urn:microsoft.com/office/officeart/2005/8/layout/radial1"/>
    <dgm:cxn modelId="{DBDFDEB8-E5A3-3A4C-AB21-F724C86CA84A}" type="presParOf" srcId="{67935623-1795-4403-80FA-E99CA85831CD}" destId="{B824C27C-9CEE-4EFA-8D91-124367FA654D}" srcOrd="0" destOrd="0" presId="urn:microsoft.com/office/officeart/2005/8/layout/radial1"/>
    <dgm:cxn modelId="{578E4DD5-5A2F-CC4C-8D89-EC7D922B3BD2}" type="presParOf" srcId="{89A61BEE-86AA-4C4F-876E-97421272D730}" destId="{3F993561-C59D-4C91-9BA8-29E2D722F4CF}" srcOrd="10" destOrd="0" presId="urn:microsoft.com/office/officeart/2005/8/layout/radial1"/>
    <dgm:cxn modelId="{1852957D-FBAA-AE46-9AB2-EC8D496C5683}" type="presParOf" srcId="{89A61BEE-86AA-4C4F-876E-97421272D730}" destId="{91C127FB-8E40-40CF-AFCB-D750A233E704}" srcOrd="11" destOrd="0" presId="urn:microsoft.com/office/officeart/2005/8/layout/radial1"/>
    <dgm:cxn modelId="{A7F5A0AB-F774-0B41-B8D4-7334CF11CCEA}" type="presParOf" srcId="{91C127FB-8E40-40CF-AFCB-D750A233E704}" destId="{C1E53E84-76D3-4640-9236-A95597835B12}" srcOrd="0" destOrd="0" presId="urn:microsoft.com/office/officeart/2005/8/layout/radial1"/>
    <dgm:cxn modelId="{CDB63037-64AF-AA43-883E-BC43C55E580F}" type="presParOf" srcId="{89A61BEE-86AA-4C4F-876E-97421272D730}" destId="{FE56FE7C-421B-4820-8058-93D0ACC6F61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B9CE9-8C39-2B45-B11D-655983681389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270084-EAD9-1641-96A0-AB966BA00A7A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Initiation by Crisis</a:t>
          </a:r>
          <a:r>
            <a:rPr lang="en-US" sz="1200" baseline="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, Priority, Mandate, Principles </a:t>
          </a:r>
          <a:endParaRPr lang="en-US" sz="1200" dirty="0"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9B08D4F7-0773-5645-A2D8-6F9EB890E357}" type="parTrans" cxnId="{766CB7C8-4CA2-C544-87FE-435BD42A00E5}">
      <dgm:prSet/>
      <dgm:spPr/>
      <dgm:t>
        <a:bodyPr/>
        <a:lstStyle/>
        <a:p>
          <a:endParaRPr lang="en-US"/>
        </a:p>
      </dgm:t>
    </dgm:pt>
    <dgm:pt modelId="{4C9A6A34-AD97-F04C-A064-7427CA3B07A5}" type="sibTrans" cxnId="{766CB7C8-4CA2-C544-87FE-435BD42A00E5}">
      <dgm:prSet/>
      <dgm:spPr/>
      <dgm:t>
        <a:bodyPr/>
        <a:lstStyle/>
        <a:p>
          <a:endParaRPr lang="en-US"/>
        </a:p>
      </dgm:t>
    </dgm:pt>
    <dgm:pt modelId="{451FFCD6-9C09-EB46-A607-CA75AE4FD013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200" dirty="0"/>
            <a:t>Processing &amp; Analysis of Context and Stakeholders</a:t>
          </a:r>
        </a:p>
      </dgm:t>
    </dgm:pt>
    <dgm:pt modelId="{826779A6-A6AB-2143-A5EE-9C0CFBD59902}" type="parTrans" cxnId="{A51A13FF-84CF-F54A-9F42-3D17EE79AB62}">
      <dgm:prSet/>
      <dgm:spPr/>
      <dgm:t>
        <a:bodyPr/>
        <a:lstStyle/>
        <a:p>
          <a:endParaRPr lang="en-US"/>
        </a:p>
      </dgm:t>
    </dgm:pt>
    <dgm:pt modelId="{E637D65C-8E3B-8645-AC65-E5258E8392AA}" type="sibTrans" cxnId="{A51A13FF-84CF-F54A-9F42-3D17EE79AB62}">
      <dgm:prSet/>
      <dgm:spPr/>
      <dgm:t>
        <a:bodyPr/>
        <a:lstStyle/>
        <a:p>
          <a:endParaRPr lang="en-US"/>
        </a:p>
      </dgm:t>
    </dgm:pt>
    <dgm:pt modelId="{D43D9BDD-D152-194B-8B26-FFC26345D294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400" dirty="0"/>
            <a:t>Trend</a:t>
          </a:r>
          <a:r>
            <a:rPr lang="en-US" sz="1400" baseline="0" dirty="0"/>
            <a:t> Assessment &amp; Planning</a:t>
          </a:r>
        </a:p>
      </dgm:t>
    </dgm:pt>
    <dgm:pt modelId="{65BEF4C3-2C32-AD49-BCD5-361BD3B0CB5C}" type="parTrans" cxnId="{E79CB762-E36D-044C-A46F-9B6E7C5A83F1}">
      <dgm:prSet/>
      <dgm:spPr/>
      <dgm:t>
        <a:bodyPr/>
        <a:lstStyle/>
        <a:p>
          <a:endParaRPr lang="en-US"/>
        </a:p>
      </dgm:t>
    </dgm:pt>
    <dgm:pt modelId="{830C8CD3-01CB-774B-AFD4-E0D901E6BF7D}" type="sibTrans" cxnId="{E79CB762-E36D-044C-A46F-9B6E7C5A83F1}">
      <dgm:prSet/>
      <dgm:spPr/>
      <dgm:t>
        <a:bodyPr/>
        <a:lstStyle/>
        <a:p>
          <a:endParaRPr lang="en-US"/>
        </a:p>
      </dgm:t>
    </dgm:pt>
    <dgm:pt modelId="{2E9AD037-EFD1-DD41-B137-555AD809971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/>
            <a:t>Implementation &amp;</a:t>
          </a:r>
          <a:r>
            <a:rPr lang="en-US" sz="1200" baseline="0" dirty="0"/>
            <a:t> Monitoring</a:t>
          </a:r>
          <a:endParaRPr lang="en-US" sz="1200" dirty="0"/>
        </a:p>
      </dgm:t>
    </dgm:pt>
    <dgm:pt modelId="{13E096BA-1C37-A94C-8B66-1550C882BEDB}" type="parTrans" cxnId="{57FEA593-B55A-D746-877D-6D4D9DACFC40}">
      <dgm:prSet/>
      <dgm:spPr/>
      <dgm:t>
        <a:bodyPr/>
        <a:lstStyle/>
        <a:p>
          <a:endParaRPr lang="en-US"/>
        </a:p>
      </dgm:t>
    </dgm:pt>
    <dgm:pt modelId="{639EB045-73F7-8D41-83D5-2A813D231917}" type="sibTrans" cxnId="{57FEA593-B55A-D746-877D-6D4D9DACFC40}">
      <dgm:prSet/>
      <dgm:spPr/>
      <dgm:t>
        <a:bodyPr/>
        <a:lstStyle/>
        <a:p>
          <a:endParaRPr lang="en-US"/>
        </a:p>
      </dgm:t>
    </dgm:pt>
    <dgm:pt modelId="{30C375D3-857B-B14F-ADE6-F39E31611736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200" dirty="0"/>
            <a:t>Collection &amp; Evaluation</a:t>
          </a:r>
        </a:p>
      </dgm:t>
    </dgm:pt>
    <dgm:pt modelId="{83F97295-CE90-A040-AAE5-431A44CFC042}" type="parTrans" cxnId="{58024E2D-008A-684E-AF08-7AC02FC3781C}">
      <dgm:prSet/>
      <dgm:spPr/>
      <dgm:t>
        <a:bodyPr/>
        <a:lstStyle/>
        <a:p>
          <a:endParaRPr lang="en-US"/>
        </a:p>
      </dgm:t>
    </dgm:pt>
    <dgm:pt modelId="{343F166B-C7A4-4A4F-9115-F7D6B750F20F}" type="sibTrans" cxnId="{58024E2D-008A-684E-AF08-7AC02FC3781C}">
      <dgm:prSet/>
      <dgm:spPr/>
      <dgm:t>
        <a:bodyPr/>
        <a:lstStyle/>
        <a:p>
          <a:endParaRPr lang="en-US"/>
        </a:p>
      </dgm:t>
    </dgm:pt>
    <dgm:pt modelId="{05335F79-A08A-FD41-B3B9-FEB6CAE33E38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0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Chapters</a:t>
          </a:r>
          <a:r>
            <a:rPr lang="en-US" sz="1000" baseline="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 1+2</a:t>
          </a:r>
          <a:endParaRPr lang="en-US" sz="1000" dirty="0"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a:endParaRPr>
        </a:p>
      </dgm:t>
    </dgm:pt>
    <dgm:pt modelId="{C65BC2B5-F4AB-D94F-82AA-DF4D8F186EEB}" type="parTrans" cxnId="{F59E96A0-2361-5340-B055-985DF138C29A}">
      <dgm:prSet/>
      <dgm:spPr/>
      <dgm:t>
        <a:bodyPr/>
        <a:lstStyle/>
        <a:p>
          <a:endParaRPr lang="en-US"/>
        </a:p>
      </dgm:t>
    </dgm:pt>
    <dgm:pt modelId="{070E94E3-B5DF-0542-AC97-AD9484B110B7}" type="sibTrans" cxnId="{F59E96A0-2361-5340-B055-985DF138C29A}">
      <dgm:prSet/>
      <dgm:spPr/>
      <dgm:t>
        <a:bodyPr/>
        <a:lstStyle/>
        <a:p>
          <a:endParaRPr lang="en-US"/>
        </a:p>
      </dgm:t>
    </dgm:pt>
    <dgm:pt modelId="{9D96DF5C-3E62-B544-9AC9-B4E0D4301CC0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000" dirty="0"/>
            <a:t>Chapter 3</a:t>
          </a:r>
        </a:p>
      </dgm:t>
    </dgm:pt>
    <dgm:pt modelId="{4B3A82A6-2B2A-F045-B10C-5F2B415C9596}" type="parTrans" cxnId="{AC978694-86F6-D44E-BA8F-929EE6A6B09B}">
      <dgm:prSet/>
      <dgm:spPr/>
      <dgm:t>
        <a:bodyPr/>
        <a:lstStyle/>
        <a:p>
          <a:endParaRPr lang="en-US"/>
        </a:p>
      </dgm:t>
    </dgm:pt>
    <dgm:pt modelId="{068CFED3-8F85-9249-BBC4-CF15841C556B}" type="sibTrans" cxnId="{AC978694-86F6-D44E-BA8F-929EE6A6B09B}">
      <dgm:prSet/>
      <dgm:spPr/>
      <dgm:t>
        <a:bodyPr/>
        <a:lstStyle/>
        <a:p>
          <a:endParaRPr lang="en-US"/>
        </a:p>
      </dgm:t>
    </dgm:pt>
    <dgm:pt modelId="{B2D393BF-2F60-FF45-92E4-35CDB6B2755E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000" dirty="0"/>
            <a:t>Chapters 4+5</a:t>
          </a:r>
        </a:p>
      </dgm:t>
    </dgm:pt>
    <dgm:pt modelId="{30BD2CB5-9E9C-3B45-8A79-B272B752B6FC}" type="parTrans" cxnId="{5EEB31EE-A53F-C84B-833F-A584F9957A7B}">
      <dgm:prSet/>
      <dgm:spPr/>
      <dgm:t>
        <a:bodyPr/>
        <a:lstStyle/>
        <a:p>
          <a:endParaRPr lang="en-US"/>
        </a:p>
      </dgm:t>
    </dgm:pt>
    <dgm:pt modelId="{E97C13BF-4637-0844-A9E9-0A2F7CF5E9F4}" type="sibTrans" cxnId="{5EEB31EE-A53F-C84B-833F-A584F9957A7B}">
      <dgm:prSet/>
      <dgm:spPr/>
      <dgm:t>
        <a:bodyPr/>
        <a:lstStyle/>
        <a:p>
          <a:endParaRPr lang="en-US"/>
        </a:p>
      </dgm:t>
    </dgm:pt>
    <dgm:pt modelId="{CCDDC09F-0095-A340-8D72-44BB0A6FEF62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000" dirty="0"/>
            <a:t>Chapters 6+7</a:t>
          </a:r>
        </a:p>
      </dgm:t>
    </dgm:pt>
    <dgm:pt modelId="{5821AFD2-54DB-6542-A9E2-18D6B9AA74E7}" type="parTrans" cxnId="{DB4FDC18-F5E2-FA4F-B9A2-738A40DFE1CA}">
      <dgm:prSet/>
      <dgm:spPr/>
      <dgm:t>
        <a:bodyPr/>
        <a:lstStyle/>
        <a:p>
          <a:endParaRPr lang="en-US"/>
        </a:p>
      </dgm:t>
    </dgm:pt>
    <dgm:pt modelId="{D10051F8-6ECA-B24D-A2A6-2355B0C56199}" type="sibTrans" cxnId="{DB4FDC18-F5E2-FA4F-B9A2-738A40DFE1CA}">
      <dgm:prSet/>
      <dgm:spPr/>
      <dgm:t>
        <a:bodyPr/>
        <a:lstStyle/>
        <a:p>
          <a:endParaRPr lang="en-US"/>
        </a:p>
      </dgm:t>
    </dgm:pt>
    <dgm:pt modelId="{6DFD6C9F-F5A0-2D45-8CDD-CDADA372567D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000" baseline="0" dirty="0"/>
            <a:t>Chapters 8+9</a:t>
          </a:r>
        </a:p>
      </dgm:t>
    </dgm:pt>
    <dgm:pt modelId="{727349BC-E8B9-E54A-9051-3CE2CC7216B9}" type="parTrans" cxnId="{17C8DE15-EEE5-2D4A-910A-10B22312D6E8}">
      <dgm:prSet/>
      <dgm:spPr/>
      <dgm:t>
        <a:bodyPr/>
        <a:lstStyle/>
        <a:p>
          <a:endParaRPr lang="en-US"/>
        </a:p>
      </dgm:t>
    </dgm:pt>
    <dgm:pt modelId="{FEFFDA33-1925-5D4A-AAF1-2A1032F07E9D}" type="sibTrans" cxnId="{17C8DE15-EEE5-2D4A-910A-10B22312D6E8}">
      <dgm:prSet/>
      <dgm:spPr/>
      <dgm:t>
        <a:bodyPr/>
        <a:lstStyle/>
        <a:p>
          <a:endParaRPr lang="en-US"/>
        </a:p>
      </dgm:t>
    </dgm:pt>
    <dgm:pt modelId="{49A4A11F-A3A6-184B-A880-66DFD552DA2F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/>
            <a:t>Evaluation &amp; Learning</a:t>
          </a:r>
        </a:p>
      </dgm:t>
    </dgm:pt>
    <dgm:pt modelId="{9B880146-4BEA-6F46-AD22-04A9AC5E9D2F}" type="parTrans" cxnId="{8FED58D1-84DA-7D49-BBA8-F25D9C568C2E}">
      <dgm:prSet/>
      <dgm:spPr/>
      <dgm:t>
        <a:bodyPr/>
        <a:lstStyle/>
        <a:p>
          <a:endParaRPr lang="en-US"/>
        </a:p>
      </dgm:t>
    </dgm:pt>
    <dgm:pt modelId="{AC54BEF7-F970-8042-BB96-EECE4CB84D48}" type="sibTrans" cxnId="{8FED58D1-84DA-7D49-BBA8-F25D9C568C2E}">
      <dgm:prSet/>
      <dgm:spPr/>
      <dgm:t>
        <a:bodyPr/>
        <a:lstStyle/>
        <a:p>
          <a:endParaRPr lang="en-US"/>
        </a:p>
      </dgm:t>
    </dgm:pt>
    <dgm:pt modelId="{CC28596A-1BCD-1C45-B32D-EE59BE2D9620}" type="pres">
      <dgm:prSet presAssocID="{245B9CE9-8C39-2B45-B11D-655983681389}" presName="compositeShape" presStyleCnt="0">
        <dgm:presLayoutVars>
          <dgm:chMax val="7"/>
          <dgm:dir/>
          <dgm:resizeHandles val="exact"/>
        </dgm:presLayoutVars>
      </dgm:prSet>
      <dgm:spPr/>
    </dgm:pt>
    <dgm:pt modelId="{16E0C7CE-85AB-CF40-AE72-0060001FCBAD}" type="pres">
      <dgm:prSet presAssocID="{245B9CE9-8C39-2B45-B11D-655983681389}" presName="wedge1" presStyleLbl="node1" presStyleIdx="0" presStyleCnt="6"/>
      <dgm:spPr/>
    </dgm:pt>
    <dgm:pt modelId="{BEE3FA2B-632C-8B47-BEAF-943449D45009}" type="pres">
      <dgm:prSet presAssocID="{245B9CE9-8C39-2B45-B11D-655983681389}" presName="dummy1a" presStyleCnt="0"/>
      <dgm:spPr/>
    </dgm:pt>
    <dgm:pt modelId="{D4D14825-C0F5-DA43-AFB3-1D3A72B7C5A8}" type="pres">
      <dgm:prSet presAssocID="{245B9CE9-8C39-2B45-B11D-655983681389}" presName="dummy1b" presStyleCnt="0"/>
      <dgm:spPr/>
    </dgm:pt>
    <dgm:pt modelId="{95E1422A-84A7-D04F-BF15-F9B79F202A12}" type="pres">
      <dgm:prSet presAssocID="{245B9CE9-8C39-2B45-B11D-65598368138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4A6979F-0E5D-FA49-9AFF-5FBD851699BE}" type="pres">
      <dgm:prSet presAssocID="{245B9CE9-8C39-2B45-B11D-655983681389}" presName="wedge2" presStyleLbl="node1" presStyleIdx="1" presStyleCnt="6"/>
      <dgm:spPr/>
    </dgm:pt>
    <dgm:pt modelId="{EFF15879-BF2A-5641-A4B3-815A31569619}" type="pres">
      <dgm:prSet presAssocID="{245B9CE9-8C39-2B45-B11D-655983681389}" presName="dummy2a" presStyleCnt="0"/>
      <dgm:spPr/>
    </dgm:pt>
    <dgm:pt modelId="{422F649D-462D-0A4A-B190-988419B05C1D}" type="pres">
      <dgm:prSet presAssocID="{245B9CE9-8C39-2B45-B11D-655983681389}" presName="dummy2b" presStyleCnt="0"/>
      <dgm:spPr/>
    </dgm:pt>
    <dgm:pt modelId="{EAD5AE3D-979E-0040-AE2A-DB1D337C591B}" type="pres">
      <dgm:prSet presAssocID="{245B9CE9-8C39-2B45-B11D-65598368138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9E50AE9-3B7C-FB49-96FB-9569DAA44219}" type="pres">
      <dgm:prSet presAssocID="{245B9CE9-8C39-2B45-B11D-655983681389}" presName="wedge3" presStyleLbl="node1" presStyleIdx="2" presStyleCnt="6"/>
      <dgm:spPr/>
    </dgm:pt>
    <dgm:pt modelId="{618AD113-397E-A546-8627-654205AA142A}" type="pres">
      <dgm:prSet presAssocID="{245B9CE9-8C39-2B45-B11D-655983681389}" presName="dummy3a" presStyleCnt="0"/>
      <dgm:spPr/>
    </dgm:pt>
    <dgm:pt modelId="{82EBA6F5-C91C-C940-ADB8-BD39B0AB3566}" type="pres">
      <dgm:prSet presAssocID="{245B9CE9-8C39-2B45-B11D-655983681389}" presName="dummy3b" presStyleCnt="0"/>
      <dgm:spPr/>
    </dgm:pt>
    <dgm:pt modelId="{4B6C00AE-1A49-734D-8174-00E1954755C7}" type="pres">
      <dgm:prSet presAssocID="{245B9CE9-8C39-2B45-B11D-65598368138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0D14857-F094-A949-9345-657B40CFC164}" type="pres">
      <dgm:prSet presAssocID="{245B9CE9-8C39-2B45-B11D-655983681389}" presName="wedge4" presStyleLbl="node1" presStyleIdx="3" presStyleCnt="6"/>
      <dgm:spPr/>
    </dgm:pt>
    <dgm:pt modelId="{C3BE475C-75C6-4942-AEC4-DD4227634DAD}" type="pres">
      <dgm:prSet presAssocID="{245B9CE9-8C39-2B45-B11D-655983681389}" presName="dummy4a" presStyleCnt="0"/>
      <dgm:spPr/>
    </dgm:pt>
    <dgm:pt modelId="{6FB40EE8-7EE4-3A4E-B977-EDB599AB1C00}" type="pres">
      <dgm:prSet presAssocID="{245B9CE9-8C39-2B45-B11D-655983681389}" presName="dummy4b" presStyleCnt="0"/>
      <dgm:spPr/>
    </dgm:pt>
    <dgm:pt modelId="{2C34E8D2-C199-F74D-8427-9F75D737763C}" type="pres">
      <dgm:prSet presAssocID="{245B9CE9-8C39-2B45-B11D-65598368138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B5D67BE-A386-4B4A-9886-FA94B381A2D6}" type="pres">
      <dgm:prSet presAssocID="{245B9CE9-8C39-2B45-B11D-655983681389}" presName="wedge5" presStyleLbl="node1" presStyleIdx="4" presStyleCnt="6"/>
      <dgm:spPr/>
    </dgm:pt>
    <dgm:pt modelId="{CA4BE2A9-3527-0A4B-962A-B6B9D0209832}" type="pres">
      <dgm:prSet presAssocID="{245B9CE9-8C39-2B45-B11D-655983681389}" presName="dummy5a" presStyleCnt="0"/>
      <dgm:spPr/>
    </dgm:pt>
    <dgm:pt modelId="{03714D01-CA8A-C64E-952A-40063AE1CEF7}" type="pres">
      <dgm:prSet presAssocID="{245B9CE9-8C39-2B45-B11D-655983681389}" presName="dummy5b" presStyleCnt="0"/>
      <dgm:spPr/>
    </dgm:pt>
    <dgm:pt modelId="{121B5FA1-9081-1B41-B0B0-1E75430A3B64}" type="pres">
      <dgm:prSet presAssocID="{245B9CE9-8C39-2B45-B11D-65598368138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1389C94-4564-D746-90F2-FD2A09C10220}" type="pres">
      <dgm:prSet presAssocID="{245B9CE9-8C39-2B45-B11D-655983681389}" presName="wedge6" presStyleLbl="node1" presStyleIdx="5" presStyleCnt="6"/>
      <dgm:spPr/>
    </dgm:pt>
    <dgm:pt modelId="{FDDDF0D8-1CC7-BF49-8449-6B44DD615B11}" type="pres">
      <dgm:prSet presAssocID="{245B9CE9-8C39-2B45-B11D-655983681389}" presName="dummy6a" presStyleCnt="0"/>
      <dgm:spPr/>
    </dgm:pt>
    <dgm:pt modelId="{6C6C1247-121A-AB4B-BE98-9F5A6A84B6D2}" type="pres">
      <dgm:prSet presAssocID="{245B9CE9-8C39-2B45-B11D-655983681389}" presName="dummy6b" presStyleCnt="0"/>
      <dgm:spPr/>
    </dgm:pt>
    <dgm:pt modelId="{5243F6E0-C632-8144-835C-5A8F98347BC6}" type="pres">
      <dgm:prSet presAssocID="{245B9CE9-8C39-2B45-B11D-65598368138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6A6A4E5E-33AA-D844-8CFB-AB26821DE60B}" type="pres">
      <dgm:prSet presAssocID="{4C9A6A34-AD97-F04C-A064-7427CA3B07A5}" presName="arrowWedge1" presStyleLbl="fgSibTrans2D1" presStyleIdx="0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09CE488D-FEE5-4147-B2DB-F15AE7F5817C}" type="pres">
      <dgm:prSet presAssocID="{343F166B-C7A4-4A4F-9115-F7D6B750F20F}" presName="arrowWedge2" presStyleLbl="fgSibTrans2D1" presStyleIdx="1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106EB3D4-AE55-DC46-90F7-069075094887}" type="pres">
      <dgm:prSet presAssocID="{E637D65C-8E3B-8645-AC65-E5258E8392AA}" presName="arrowWedge3" presStyleLbl="fgSibTrans2D1" presStyleIdx="2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F7CA06EA-0E7E-2449-A7AC-B674C24207F9}" type="pres">
      <dgm:prSet presAssocID="{830C8CD3-01CB-774B-AFD4-E0D901E6BF7D}" presName="arrowWedge4" presStyleLbl="fgSibTrans2D1" presStyleIdx="3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5E3B7CDC-50CC-D440-8E22-E2F2EBAB58CF}" type="pres">
      <dgm:prSet presAssocID="{639EB045-73F7-8D41-83D5-2A813D231917}" presName="arrowWedge5" presStyleLbl="fgSibTrans2D1" presStyleIdx="4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5D02C95C-509A-7B4C-8CE2-7F76DBAFD039}" type="pres">
      <dgm:prSet presAssocID="{AC54BEF7-F970-8042-BB96-EECE4CB84D48}" presName="arrowWedge6" presStyleLbl="fgSibTrans2D1" presStyleIdx="5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</dgm:ptLst>
  <dgm:cxnLst>
    <dgm:cxn modelId="{1595D30B-84E9-2546-BAB6-237806CE764A}" type="presOf" srcId="{30270084-EAD9-1641-96A0-AB966BA00A7A}" destId="{16E0C7CE-85AB-CF40-AE72-0060001FCBAD}" srcOrd="0" destOrd="0" presId="urn:microsoft.com/office/officeart/2005/8/layout/cycle8"/>
    <dgm:cxn modelId="{C0A3E90B-D468-474C-A82E-7E66AF112970}" type="presOf" srcId="{6DFD6C9F-F5A0-2D45-8CDD-CDADA372567D}" destId="{2C34E8D2-C199-F74D-8427-9F75D737763C}" srcOrd="1" destOrd="1" presId="urn:microsoft.com/office/officeart/2005/8/layout/cycle8"/>
    <dgm:cxn modelId="{8868B60F-2A20-3641-8B0A-04A88C78328A}" type="presOf" srcId="{6DFD6C9F-F5A0-2D45-8CDD-CDADA372567D}" destId="{40D14857-F094-A949-9345-657B40CFC164}" srcOrd="0" destOrd="1" presId="urn:microsoft.com/office/officeart/2005/8/layout/cycle8"/>
    <dgm:cxn modelId="{17C8DE15-EEE5-2D4A-910A-10B22312D6E8}" srcId="{D43D9BDD-D152-194B-8B26-FFC26345D294}" destId="{6DFD6C9F-F5A0-2D45-8CDD-CDADA372567D}" srcOrd="0" destOrd="0" parTransId="{727349BC-E8B9-E54A-9051-3CE2CC7216B9}" sibTransId="{FEFFDA33-1925-5D4A-AAF1-2A1032F07E9D}"/>
    <dgm:cxn modelId="{DB4FDC18-F5E2-FA4F-B9A2-738A40DFE1CA}" srcId="{451FFCD6-9C09-EB46-A607-CA75AE4FD013}" destId="{CCDDC09F-0095-A340-8D72-44BB0A6FEF62}" srcOrd="1" destOrd="0" parTransId="{5821AFD2-54DB-6542-A9E2-18D6B9AA74E7}" sibTransId="{D10051F8-6ECA-B24D-A2A6-2355B0C56199}"/>
    <dgm:cxn modelId="{5FA6BE21-A9D2-AA43-B409-1801EEE93B87}" type="presOf" srcId="{2E9AD037-EFD1-DD41-B137-555AD8099712}" destId="{121B5FA1-9081-1B41-B0B0-1E75430A3B64}" srcOrd="1" destOrd="0" presId="urn:microsoft.com/office/officeart/2005/8/layout/cycle8"/>
    <dgm:cxn modelId="{5EDEF627-1B70-F047-A075-47BB10F0726E}" type="presOf" srcId="{9D96DF5C-3E62-B544-9AC9-B4E0D4301CC0}" destId="{84A6979F-0E5D-FA49-9AFF-5FBD851699BE}" srcOrd="0" destOrd="1" presId="urn:microsoft.com/office/officeart/2005/8/layout/cycle8"/>
    <dgm:cxn modelId="{A7964A2D-4B6B-324F-9A92-83452D5C6371}" type="presOf" srcId="{05335F79-A08A-FD41-B3B9-FEB6CAE33E38}" destId="{16E0C7CE-85AB-CF40-AE72-0060001FCBAD}" srcOrd="0" destOrd="1" presId="urn:microsoft.com/office/officeart/2005/8/layout/cycle8"/>
    <dgm:cxn modelId="{58024E2D-008A-684E-AF08-7AC02FC3781C}" srcId="{245B9CE9-8C39-2B45-B11D-655983681389}" destId="{30C375D3-857B-B14F-ADE6-F39E31611736}" srcOrd="1" destOrd="0" parTransId="{83F97295-CE90-A040-AAE5-431A44CFC042}" sibTransId="{343F166B-C7A4-4A4F-9115-F7D6B750F20F}"/>
    <dgm:cxn modelId="{C5158F33-1CF9-7C4B-AAC9-82A70053263E}" type="presOf" srcId="{30C375D3-857B-B14F-ADE6-F39E31611736}" destId="{EAD5AE3D-979E-0040-AE2A-DB1D337C591B}" srcOrd="1" destOrd="0" presId="urn:microsoft.com/office/officeart/2005/8/layout/cycle8"/>
    <dgm:cxn modelId="{F100513A-E518-4248-8AD5-304A180594FB}" type="presOf" srcId="{B2D393BF-2F60-FF45-92E4-35CDB6B2755E}" destId="{4B6C00AE-1A49-734D-8174-00E1954755C7}" srcOrd="1" destOrd="1" presId="urn:microsoft.com/office/officeart/2005/8/layout/cycle8"/>
    <dgm:cxn modelId="{2A8C443B-4B35-E141-B38D-7B324542EE0D}" type="presOf" srcId="{30C375D3-857B-B14F-ADE6-F39E31611736}" destId="{84A6979F-0E5D-FA49-9AFF-5FBD851699BE}" srcOrd="0" destOrd="0" presId="urn:microsoft.com/office/officeart/2005/8/layout/cycle8"/>
    <dgm:cxn modelId="{72E98B40-D61D-3E4A-9D15-76C199223D02}" type="presOf" srcId="{CCDDC09F-0095-A340-8D72-44BB0A6FEF62}" destId="{4B6C00AE-1A49-734D-8174-00E1954755C7}" srcOrd="1" destOrd="2" presId="urn:microsoft.com/office/officeart/2005/8/layout/cycle8"/>
    <dgm:cxn modelId="{E79CB762-E36D-044C-A46F-9B6E7C5A83F1}" srcId="{245B9CE9-8C39-2B45-B11D-655983681389}" destId="{D43D9BDD-D152-194B-8B26-FFC26345D294}" srcOrd="3" destOrd="0" parTransId="{65BEF4C3-2C32-AD49-BCD5-361BD3B0CB5C}" sibTransId="{830C8CD3-01CB-774B-AFD4-E0D901E6BF7D}"/>
    <dgm:cxn modelId="{95D87F47-18D9-BA42-BE61-7E6B3B58A8CA}" type="presOf" srcId="{05335F79-A08A-FD41-B3B9-FEB6CAE33E38}" destId="{95E1422A-84A7-D04F-BF15-F9B79F202A12}" srcOrd="1" destOrd="1" presId="urn:microsoft.com/office/officeart/2005/8/layout/cycle8"/>
    <dgm:cxn modelId="{97716668-CE15-CF4B-89F3-1CD5A96B83F0}" type="presOf" srcId="{9D96DF5C-3E62-B544-9AC9-B4E0D4301CC0}" destId="{EAD5AE3D-979E-0040-AE2A-DB1D337C591B}" srcOrd="1" destOrd="1" presId="urn:microsoft.com/office/officeart/2005/8/layout/cycle8"/>
    <dgm:cxn modelId="{BE171951-281D-D24A-8168-0E8A57672063}" type="presOf" srcId="{CCDDC09F-0095-A340-8D72-44BB0A6FEF62}" destId="{A9E50AE9-3B7C-FB49-96FB-9569DAA44219}" srcOrd="0" destOrd="2" presId="urn:microsoft.com/office/officeart/2005/8/layout/cycle8"/>
    <dgm:cxn modelId="{8B156C83-E82F-C942-ADA9-CA79CA8B3404}" type="presOf" srcId="{D43D9BDD-D152-194B-8B26-FFC26345D294}" destId="{2C34E8D2-C199-F74D-8427-9F75D737763C}" srcOrd="1" destOrd="0" presId="urn:microsoft.com/office/officeart/2005/8/layout/cycle8"/>
    <dgm:cxn modelId="{57FEA593-B55A-D746-877D-6D4D9DACFC40}" srcId="{245B9CE9-8C39-2B45-B11D-655983681389}" destId="{2E9AD037-EFD1-DD41-B137-555AD8099712}" srcOrd="4" destOrd="0" parTransId="{13E096BA-1C37-A94C-8B66-1550C882BEDB}" sibTransId="{639EB045-73F7-8D41-83D5-2A813D231917}"/>
    <dgm:cxn modelId="{AC978694-86F6-D44E-BA8F-929EE6A6B09B}" srcId="{30C375D3-857B-B14F-ADE6-F39E31611736}" destId="{9D96DF5C-3E62-B544-9AC9-B4E0D4301CC0}" srcOrd="0" destOrd="0" parTransId="{4B3A82A6-2B2A-F045-B10C-5F2B415C9596}" sibTransId="{068CFED3-8F85-9249-BBC4-CF15841C556B}"/>
    <dgm:cxn modelId="{D29A3B9C-2D87-1249-84A1-21E5E2E036F3}" type="presOf" srcId="{30270084-EAD9-1641-96A0-AB966BA00A7A}" destId="{95E1422A-84A7-D04F-BF15-F9B79F202A12}" srcOrd="1" destOrd="0" presId="urn:microsoft.com/office/officeart/2005/8/layout/cycle8"/>
    <dgm:cxn modelId="{5C46829D-406A-4040-B2A9-A79DBFEE51D2}" type="presOf" srcId="{2E9AD037-EFD1-DD41-B137-555AD8099712}" destId="{0B5D67BE-A386-4B4A-9886-FA94B381A2D6}" srcOrd="0" destOrd="0" presId="urn:microsoft.com/office/officeart/2005/8/layout/cycle8"/>
    <dgm:cxn modelId="{F59E96A0-2361-5340-B055-985DF138C29A}" srcId="{30270084-EAD9-1641-96A0-AB966BA00A7A}" destId="{05335F79-A08A-FD41-B3B9-FEB6CAE33E38}" srcOrd="0" destOrd="0" parTransId="{C65BC2B5-F4AB-D94F-82AA-DF4D8F186EEB}" sibTransId="{070E94E3-B5DF-0542-AC97-AD9484B110B7}"/>
    <dgm:cxn modelId="{DF64A0B8-81AB-F441-98DA-A63359210318}" type="presOf" srcId="{451FFCD6-9C09-EB46-A607-CA75AE4FD013}" destId="{4B6C00AE-1A49-734D-8174-00E1954755C7}" srcOrd="1" destOrd="0" presId="urn:microsoft.com/office/officeart/2005/8/layout/cycle8"/>
    <dgm:cxn modelId="{BF6DD2C1-C999-D943-9DF6-3D46EE10A04F}" type="presOf" srcId="{451FFCD6-9C09-EB46-A607-CA75AE4FD013}" destId="{A9E50AE9-3B7C-FB49-96FB-9569DAA44219}" srcOrd="0" destOrd="0" presId="urn:microsoft.com/office/officeart/2005/8/layout/cycle8"/>
    <dgm:cxn modelId="{766CB7C8-4CA2-C544-87FE-435BD42A00E5}" srcId="{245B9CE9-8C39-2B45-B11D-655983681389}" destId="{30270084-EAD9-1641-96A0-AB966BA00A7A}" srcOrd="0" destOrd="0" parTransId="{9B08D4F7-0773-5645-A2D8-6F9EB890E357}" sibTransId="{4C9A6A34-AD97-F04C-A064-7427CA3B07A5}"/>
    <dgm:cxn modelId="{15A799CA-D19D-574D-848A-7842B5F9D18A}" type="presOf" srcId="{49A4A11F-A3A6-184B-A880-66DFD552DA2F}" destId="{5243F6E0-C632-8144-835C-5A8F98347BC6}" srcOrd="1" destOrd="0" presId="urn:microsoft.com/office/officeart/2005/8/layout/cycle8"/>
    <dgm:cxn modelId="{8FED58D1-84DA-7D49-BBA8-F25D9C568C2E}" srcId="{245B9CE9-8C39-2B45-B11D-655983681389}" destId="{49A4A11F-A3A6-184B-A880-66DFD552DA2F}" srcOrd="5" destOrd="0" parTransId="{9B880146-4BEA-6F46-AD22-04A9AC5E9D2F}" sibTransId="{AC54BEF7-F970-8042-BB96-EECE4CB84D48}"/>
    <dgm:cxn modelId="{75BC54D3-5307-DE4F-A57C-6602C022F72C}" type="presOf" srcId="{B2D393BF-2F60-FF45-92E4-35CDB6B2755E}" destId="{A9E50AE9-3B7C-FB49-96FB-9569DAA44219}" srcOrd="0" destOrd="1" presId="urn:microsoft.com/office/officeart/2005/8/layout/cycle8"/>
    <dgm:cxn modelId="{49EF90D8-29A7-FA4D-B47F-8E65D5ACF263}" type="presOf" srcId="{49A4A11F-A3A6-184B-A880-66DFD552DA2F}" destId="{F1389C94-4564-D746-90F2-FD2A09C10220}" srcOrd="0" destOrd="0" presId="urn:microsoft.com/office/officeart/2005/8/layout/cycle8"/>
    <dgm:cxn modelId="{8A52BAE2-B047-2945-BBCA-DE8FC094A10A}" type="presOf" srcId="{D43D9BDD-D152-194B-8B26-FFC26345D294}" destId="{40D14857-F094-A949-9345-657B40CFC164}" srcOrd="0" destOrd="0" presId="urn:microsoft.com/office/officeart/2005/8/layout/cycle8"/>
    <dgm:cxn modelId="{940F12E6-E795-5F4A-8A0B-DE7BC274607D}" type="presOf" srcId="{245B9CE9-8C39-2B45-B11D-655983681389}" destId="{CC28596A-1BCD-1C45-B32D-EE59BE2D9620}" srcOrd="0" destOrd="0" presId="urn:microsoft.com/office/officeart/2005/8/layout/cycle8"/>
    <dgm:cxn modelId="{5EEB31EE-A53F-C84B-833F-A584F9957A7B}" srcId="{451FFCD6-9C09-EB46-A607-CA75AE4FD013}" destId="{B2D393BF-2F60-FF45-92E4-35CDB6B2755E}" srcOrd="0" destOrd="0" parTransId="{30BD2CB5-9E9C-3B45-8A79-B272B752B6FC}" sibTransId="{E97C13BF-4637-0844-A9E9-0A2F7CF5E9F4}"/>
    <dgm:cxn modelId="{A51A13FF-84CF-F54A-9F42-3D17EE79AB62}" srcId="{245B9CE9-8C39-2B45-B11D-655983681389}" destId="{451FFCD6-9C09-EB46-A607-CA75AE4FD013}" srcOrd="2" destOrd="0" parTransId="{826779A6-A6AB-2143-A5EE-9C0CFBD59902}" sibTransId="{E637D65C-8E3B-8645-AC65-E5258E8392AA}"/>
    <dgm:cxn modelId="{656819BA-D25A-9944-BC43-11AA0F41A8B5}" type="presParOf" srcId="{CC28596A-1BCD-1C45-B32D-EE59BE2D9620}" destId="{16E0C7CE-85AB-CF40-AE72-0060001FCBAD}" srcOrd="0" destOrd="0" presId="urn:microsoft.com/office/officeart/2005/8/layout/cycle8"/>
    <dgm:cxn modelId="{A4D56317-B822-A44C-AF30-0AEF23DAEEFD}" type="presParOf" srcId="{CC28596A-1BCD-1C45-B32D-EE59BE2D9620}" destId="{BEE3FA2B-632C-8B47-BEAF-943449D45009}" srcOrd="1" destOrd="0" presId="urn:microsoft.com/office/officeart/2005/8/layout/cycle8"/>
    <dgm:cxn modelId="{926E312D-7263-CC4A-967A-FA6177265E88}" type="presParOf" srcId="{CC28596A-1BCD-1C45-B32D-EE59BE2D9620}" destId="{D4D14825-C0F5-DA43-AFB3-1D3A72B7C5A8}" srcOrd="2" destOrd="0" presId="urn:microsoft.com/office/officeart/2005/8/layout/cycle8"/>
    <dgm:cxn modelId="{41A54E62-519B-6649-8279-B61549724E0A}" type="presParOf" srcId="{CC28596A-1BCD-1C45-B32D-EE59BE2D9620}" destId="{95E1422A-84A7-D04F-BF15-F9B79F202A12}" srcOrd="3" destOrd="0" presId="urn:microsoft.com/office/officeart/2005/8/layout/cycle8"/>
    <dgm:cxn modelId="{E7F0A9D0-78C8-AA45-8145-A8893E8F67EC}" type="presParOf" srcId="{CC28596A-1BCD-1C45-B32D-EE59BE2D9620}" destId="{84A6979F-0E5D-FA49-9AFF-5FBD851699BE}" srcOrd="4" destOrd="0" presId="urn:microsoft.com/office/officeart/2005/8/layout/cycle8"/>
    <dgm:cxn modelId="{A13ED1B6-FD1B-F940-991D-F947DB19B356}" type="presParOf" srcId="{CC28596A-1BCD-1C45-B32D-EE59BE2D9620}" destId="{EFF15879-BF2A-5641-A4B3-815A31569619}" srcOrd="5" destOrd="0" presId="urn:microsoft.com/office/officeart/2005/8/layout/cycle8"/>
    <dgm:cxn modelId="{8D960D14-95F2-7D42-BC8A-DD7E6527AF2C}" type="presParOf" srcId="{CC28596A-1BCD-1C45-B32D-EE59BE2D9620}" destId="{422F649D-462D-0A4A-B190-988419B05C1D}" srcOrd="6" destOrd="0" presId="urn:microsoft.com/office/officeart/2005/8/layout/cycle8"/>
    <dgm:cxn modelId="{F34827B6-2E98-4046-AD9B-07D9AEB24E73}" type="presParOf" srcId="{CC28596A-1BCD-1C45-B32D-EE59BE2D9620}" destId="{EAD5AE3D-979E-0040-AE2A-DB1D337C591B}" srcOrd="7" destOrd="0" presId="urn:microsoft.com/office/officeart/2005/8/layout/cycle8"/>
    <dgm:cxn modelId="{842D42E1-3503-6640-9A6B-58AA3E0B7AB8}" type="presParOf" srcId="{CC28596A-1BCD-1C45-B32D-EE59BE2D9620}" destId="{A9E50AE9-3B7C-FB49-96FB-9569DAA44219}" srcOrd="8" destOrd="0" presId="urn:microsoft.com/office/officeart/2005/8/layout/cycle8"/>
    <dgm:cxn modelId="{2F05EFAD-E06C-6A4F-B759-67F35D026B03}" type="presParOf" srcId="{CC28596A-1BCD-1C45-B32D-EE59BE2D9620}" destId="{618AD113-397E-A546-8627-654205AA142A}" srcOrd="9" destOrd="0" presId="urn:microsoft.com/office/officeart/2005/8/layout/cycle8"/>
    <dgm:cxn modelId="{267B2C11-72BD-1549-829D-606C2CA9CB14}" type="presParOf" srcId="{CC28596A-1BCD-1C45-B32D-EE59BE2D9620}" destId="{82EBA6F5-C91C-C940-ADB8-BD39B0AB3566}" srcOrd="10" destOrd="0" presId="urn:microsoft.com/office/officeart/2005/8/layout/cycle8"/>
    <dgm:cxn modelId="{4EF9F7AF-27ED-4C49-9806-7C944A2571F4}" type="presParOf" srcId="{CC28596A-1BCD-1C45-B32D-EE59BE2D9620}" destId="{4B6C00AE-1A49-734D-8174-00E1954755C7}" srcOrd="11" destOrd="0" presId="urn:microsoft.com/office/officeart/2005/8/layout/cycle8"/>
    <dgm:cxn modelId="{5AB70B06-AFBC-4849-855A-BAE5E58F57AB}" type="presParOf" srcId="{CC28596A-1BCD-1C45-B32D-EE59BE2D9620}" destId="{40D14857-F094-A949-9345-657B40CFC164}" srcOrd="12" destOrd="0" presId="urn:microsoft.com/office/officeart/2005/8/layout/cycle8"/>
    <dgm:cxn modelId="{0DF79284-540F-1B42-B91D-7099AF18B80D}" type="presParOf" srcId="{CC28596A-1BCD-1C45-B32D-EE59BE2D9620}" destId="{C3BE475C-75C6-4942-AEC4-DD4227634DAD}" srcOrd="13" destOrd="0" presId="urn:microsoft.com/office/officeart/2005/8/layout/cycle8"/>
    <dgm:cxn modelId="{8A3D9F36-FFC9-304D-9AED-A833D6481884}" type="presParOf" srcId="{CC28596A-1BCD-1C45-B32D-EE59BE2D9620}" destId="{6FB40EE8-7EE4-3A4E-B977-EDB599AB1C00}" srcOrd="14" destOrd="0" presId="urn:microsoft.com/office/officeart/2005/8/layout/cycle8"/>
    <dgm:cxn modelId="{488B6A6B-1F99-D248-AC42-365C199FBAC8}" type="presParOf" srcId="{CC28596A-1BCD-1C45-B32D-EE59BE2D9620}" destId="{2C34E8D2-C199-F74D-8427-9F75D737763C}" srcOrd="15" destOrd="0" presId="urn:microsoft.com/office/officeart/2005/8/layout/cycle8"/>
    <dgm:cxn modelId="{F8FA498D-8CB2-9243-A69A-8E9D58F1172A}" type="presParOf" srcId="{CC28596A-1BCD-1C45-B32D-EE59BE2D9620}" destId="{0B5D67BE-A386-4B4A-9886-FA94B381A2D6}" srcOrd="16" destOrd="0" presId="urn:microsoft.com/office/officeart/2005/8/layout/cycle8"/>
    <dgm:cxn modelId="{E6AAB1B0-98D0-ED4D-AB0C-BB4353009A3B}" type="presParOf" srcId="{CC28596A-1BCD-1C45-B32D-EE59BE2D9620}" destId="{CA4BE2A9-3527-0A4B-962A-B6B9D0209832}" srcOrd="17" destOrd="0" presId="urn:microsoft.com/office/officeart/2005/8/layout/cycle8"/>
    <dgm:cxn modelId="{6A050BFE-8099-BF4C-AD8A-53AA58825ED2}" type="presParOf" srcId="{CC28596A-1BCD-1C45-B32D-EE59BE2D9620}" destId="{03714D01-CA8A-C64E-952A-40063AE1CEF7}" srcOrd="18" destOrd="0" presId="urn:microsoft.com/office/officeart/2005/8/layout/cycle8"/>
    <dgm:cxn modelId="{35F0CBF4-D1CB-8841-AF96-073E4DE421FC}" type="presParOf" srcId="{CC28596A-1BCD-1C45-B32D-EE59BE2D9620}" destId="{121B5FA1-9081-1B41-B0B0-1E75430A3B64}" srcOrd="19" destOrd="0" presId="urn:microsoft.com/office/officeart/2005/8/layout/cycle8"/>
    <dgm:cxn modelId="{0CA38EF1-2F9C-224A-9318-AD8B563A7883}" type="presParOf" srcId="{CC28596A-1BCD-1C45-B32D-EE59BE2D9620}" destId="{F1389C94-4564-D746-90F2-FD2A09C10220}" srcOrd="20" destOrd="0" presId="urn:microsoft.com/office/officeart/2005/8/layout/cycle8"/>
    <dgm:cxn modelId="{E801F4F5-3C68-F944-B430-8A4B8DDCB765}" type="presParOf" srcId="{CC28596A-1BCD-1C45-B32D-EE59BE2D9620}" destId="{FDDDF0D8-1CC7-BF49-8449-6B44DD615B11}" srcOrd="21" destOrd="0" presId="urn:microsoft.com/office/officeart/2005/8/layout/cycle8"/>
    <dgm:cxn modelId="{CF7CF1BB-12B0-7A4F-ADBA-DCE827863F95}" type="presParOf" srcId="{CC28596A-1BCD-1C45-B32D-EE59BE2D9620}" destId="{6C6C1247-121A-AB4B-BE98-9F5A6A84B6D2}" srcOrd="22" destOrd="0" presId="urn:microsoft.com/office/officeart/2005/8/layout/cycle8"/>
    <dgm:cxn modelId="{977D5991-F1EC-DA43-A55B-771686AA8FF1}" type="presParOf" srcId="{CC28596A-1BCD-1C45-B32D-EE59BE2D9620}" destId="{5243F6E0-C632-8144-835C-5A8F98347BC6}" srcOrd="23" destOrd="0" presId="urn:microsoft.com/office/officeart/2005/8/layout/cycle8"/>
    <dgm:cxn modelId="{33A5E68C-0CDF-044F-A956-8B05E18686FF}" type="presParOf" srcId="{CC28596A-1BCD-1C45-B32D-EE59BE2D9620}" destId="{6A6A4E5E-33AA-D844-8CFB-AB26821DE60B}" srcOrd="24" destOrd="0" presId="urn:microsoft.com/office/officeart/2005/8/layout/cycle8"/>
    <dgm:cxn modelId="{7A8197C6-96DB-9542-8297-305564B15A69}" type="presParOf" srcId="{CC28596A-1BCD-1C45-B32D-EE59BE2D9620}" destId="{09CE488D-FEE5-4147-B2DB-F15AE7F5817C}" srcOrd="25" destOrd="0" presId="urn:microsoft.com/office/officeart/2005/8/layout/cycle8"/>
    <dgm:cxn modelId="{3DD69994-2362-E743-9FB9-A72703509464}" type="presParOf" srcId="{CC28596A-1BCD-1C45-B32D-EE59BE2D9620}" destId="{106EB3D4-AE55-DC46-90F7-069075094887}" srcOrd="26" destOrd="0" presId="urn:microsoft.com/office/officeart/2005/8/layout/cycle8"/>
    <dgm:cxn modelId="{1A5F103F-2A71-B246-AAB9-F5BC0B9C9855}" type="presParOf" srcId="{CC28596A-1BCD-1C45-B32D-EE59BE2D9620}" destId="{F7CA06EA-0E7E-2449-A7AC-B674C24207F9}" srcOrd="27" destOrd="0" presId="urn:microsoft.com/office/officeart/2005/8/layout/cycle8"/>
    <dgm:cxn modelId="{0E7C6CF4-F2E8-7243-BD69-0D346FDF1082}" type="presParOf" srcId="{CC28596A-1BCD-1C45-B32D-EE59BE2D9620}" destId="{5E3B7CDC-50CC-D440-8E22-E2F2EBAB58CF}" srcOrd="28" destOrd="0" presId="urn:microsoft.com/office/officeart/2005/8/layout/cycle8"/>
    <dgm:cxn modelId="{F684C8AD-DD7B-2C43-9423-7A912C261B32}" type="presParOf" srcId="{CC28596A-1BCD-1C45-B32D-EE59BE2D9620}" destId="{5D02C95C-509A-7B4C-8CE2-7F76DBAFD0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0C7CE-85AB-CF40-AE72-0060001FCBAD}">
      <dsp:nvSpPr>
        <dsp:cNvPr id="0" name=""/>
        <dsp:cNvSpPr/>
      </dsp:nvSpPr>
      <dsp:spPr>
        <a:xfrm>
          <a:off x="1203048" y="333568"/>
          <a:ext cx="4526613" cy="4526613"/>
        </a:xfrm>
        <a:prstGeom prst="pie">
          <a:avLst>
            <a:gd name="adj1" fmla="val 16200000"/>
            <a:gd name="adj2" fmla="val 2052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Planning and Direction</a:t>
          </a:r>
        </a:p>
      </dsp:txBody>
      <dsp:txXfrm>
        <a:off x="3564431" y="1094470"/>
        <a:ext cx="1454982" cy="969988"/>
      </dsp:txXfrm>
    </dsp:sp>
    <dsp:sp modelId="{84A6979F-0E5D-FA49-9AFF-5FBD851699BE}">
      <dsp:nvSpPr>
        <dsp:cNvPr id="0" name=""/>
        <dsp:cNvSpPr/>
      </dsp:nvSpPr>
      <dsp:spPr>
        <a:xfrm>
          <a:off x="1241848" y="454277"/>
          <a:ext cx="4526613" cy="4526613"/>
        </a:xfrm>
        <a:prstGeom prst="pie">
          <a:avLst>
            <a:gd name="adj1" fmla="val 20520000"/>
            <a:gd name="adj2" fmla="val 324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Collection</a:t>
          </a:r>
        </a:p>
      </dsp:txBody>
      <dsp:txXfrm>
        <a:off x="4157202" y="2522508"/>
        <a:ext cx="1347206" cy="1077765"/>
      </dsp:txXfrm>
    </dsp:sp>
    <dsp:sp modelId="{A9E50AE9-3B7C-FB49-96FB-9569DAA44219}">
      <dsp:nvSpPr>
        <dsp:cNvPr id="0" name=""/>
        <dsp:cNvSpPr/>
      </dsp:nvSpPr>
      <dsp:spPr>
        <a:xfrm>
          <a:off x="1139460" y="528643"/>
          <a:ext cx="4526613" cy="4526613"/>
        </a:xfrm>
        <a:prstGeom prst="pie">
          <a:avLst>
            <a:gd name="adj1" fmla="val 3240000"/>
            <a:gd name="adj2" fmla="val 756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Processing and Exploitation</a:t>
          </a:r>
        </a:p>
      </dsp:txBody>
      <dsp:txXfrm>
        <a:off x="2756108" y="3708050"/>
        <a:ext cx="1293318" cy="1185541"/>
      </dsp:txXfrm>
    </dsp:sp>
    <dsp:sp modelId="{40D14857-F094-A949-9345-657B40CFC164}">
      <dsp:nvSpPr>
        <dsp:cNvPr id="0" name=""/>
        <dsp:cNvSpPr/>
      </dsp:nvSpPr>
      <dsp:spPr>
        <a:xfrm>
          <a:off x="1037072" y="454277"/>
          <a:ext cx="4526613" cy="4526613"/>
        </a:xfrm>
        <a:prstGeom prst="pie">
          <a:avLst>
            <a:gd name="adj1" fmla="val 7560000"/>
            <a:gd name="adj2" fmla="val 11880000"/>
          </a:avLst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Analysis and Production</a:t>
          </a:r>
        </a:p>
      </dsp:txBody>
      <dsp:txXfrm>
        <a:off x="1301125" y="2522508"/>
        <a:ext cx="1347206" cy="1077765"/>
      </dsp:txXfrm>
    </dsp:sp>
    <dsp:sp modelId="{0B5D67BE-A386-4B4A-9886-FA94B381A2D6}">
      <dsp:nvSpPr>
        <dsp:cNvPr id="0" name=""/>
        <dsp:cNvSpPr/>
      </dsp:nvSpPr>
      <dsp:spPr>
        <a:xfrm>
          <a:off x="1075872" y="333568"/>
          <a:ext cx="4526613" cy="4526613"/>
        </a:xfrm>
        <a:prstGeom prst="pie">
          <a:avLst>
            <a:gd name="adj1" fmla="val 11880000"/>
            <a:gd name="adj2" fmla="val 1620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Dissemination and Integration</a:t>
          </a:r>
        </a:p>
      </dsp:txBody>
      <dsp:txXfrm>
        <a:off x="1786119" y="1094470"/>
        <a:ext cx="1454982" cy="969988"/>
      </dsp:txXfrm>
    </dsp:sp>
    <dsp:sp modelId="{6A6A4E5E-33AA-D844-8CFB-AB26821DE60B}">
      <dsp:nvSpPr>
        <dsp:cNvPr id="0" name=""/>
        <dsp:cNvSpPr/>
      </dsp:nvSpPr>
      <dsp:spPr>
        <a:xfrm>
          <a:off x="922616" y="53349"/>
          <a:ext cx="5087050" cy="5087050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09CE488D-FEE5-4147-B2DB-F15AE7F5817C}">
      <dsp:nvSpPr>
        <dsp:cNvPr id="0" name=""/>
        <dsp:cNvSpPr/>
      </dsp:nvSpPr>
      <dsp:spPr>
        <a:xfrm>
          <a:off x="961942" y="174019"/>
          <a:ext cx="5087050" cy="5087050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06EB3D4-AE55-DC46-90F7-069075094887}">
      <dsp:nvSpPr>
        <dsp:cNvPr id="0" name=""/>
        <dsp:cNvSpPr/>
      </dsp:nvSpPr>
      <dsp:spPr>
        <a:xfrm>
          <a:off x="859241" y="248612"/>
          <a:ext cx="5087050" cy="5087050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F7CA06EA-0E7E-2449-A7AC-B674C24207F9}">
      <dsp:nvSpPr>
        <dsp:cNvPr id="0" name=""/>
        <dsp:cNvSpPr/>
      </dsp:nvSpPr>
      <dsp:spPr>
        <a:xfrm>
          <a:off x="756541" y="174019"/>
          <a:ext cx="5087050" cy="5087050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E3B7CDC-50CC-D440-8E22-E2F2EBAB58CF}">
      <dsp:nvSpPr>
        <dsp:cNvPr id="0" name=""/>
        <dsp:cNvSpPr/>
      </dsp:nvSpPr>
      <dsp:spPr>
        <a:xfrm>
          <a:off x="795866" y="53349"/>
          <a:ext cx="5087050" cy="5087050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58E6C-332A-5243-AEC7-71A221CEECBE}">
      <dsp:nvSpPr>
        <dsp:cNvPr id="0" name=""/>
        <dsp:cNvSpPr/>
      </dsp:nvSpPr>
      <dsp:spPr>
        <a:xfrm>
          <a:off x="4966844" y="0"/>
          <a:ext cx="1479772" cy="52341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Project Level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Sub-Objectives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Assumptions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Sub-Results</a:t>
          </a:r>
        </a:p>
      </dsp:txBody>
      <dsp:txXfrm>
        <a:off x="4966844" y="0"/>
        <a:ext cx="1479772" cy="1570245"/>
      </dsp:txXfrm>
    </dsp:sp>
    <dsp:sp modelId="{CD656E00-B569-A04F-8153-30FD3A0128F0}">
      <dsp:nvSpPr>
        <dsp:cNvPr id="0" name=""/>
        <dsp:cNvSpPr/>
      </dsp:nvSpPr>
      <dsp:spPr>
        <a:xfrm>
          <a:off x="3240443" y="0"/>
          <a:ext cx="1479772" cy="52341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Program Level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Sub-Objectives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Assumptions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Sub-Results</a:t>
          </a:r>
        </a:p>
      </dsp:txBody>
      <dsp:txXfrm>
        <a:off x="3240443" y="0"/>
        <a:ext cx="1479772" cy="1570245"/>
      </dsp:txXfrm>
    </dsp:sp>
    <dsp:sp modelId="{B465201C-2077-A845-B047-B4A9020CD804}">
      <dsp:nvSpPr>
        <dsp:cNvPr id="0" name=""/>
        <dsp:cNvSpPr/>
      </dsp:nvSpPr>
      <dsp:spPr>
        <a:xfrm>
          <a:off x="1514042" y="0"/>
          <a:ext cx="1479772" cy="52341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Policy Level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Objectives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Assumptions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Activities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Results</a:t>
          </a:r>
        </a:p>
      </dsp:txBody>
      <dsp:txXfrm>
        <a:off x="1514042" y="0"/>
        <a:ext cx="1479772" cy="1570245"/>
      </dsp:txXfrm>
    </dsp:sp>
    <dsp:sp modelId="{4B45E837-7497-AE4A-BA21-C6AB63D52100}">
      <dsp:nvSpPr>
        <dsp:cNvPr id="0" name=""/>
        <dsp:cNvSpPr/>
      </dsp:nvSpPr>
      <dsp:spPr>
        <a:xfrm>
          <a:off x="1637356" y="2811965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Policy</a:t>
          </a:r>
        </a:p>
      </dsp:txBody>
      <dsp:txXfrm>
        <a:off x="1655415" y="2830024"/>
        <a:ext cx="1197025" cy="580453"/>
      </dsp:txXfrm>
    </dsp:sp>
    <dsp:sp modelId="{02F8CED4-A534-E845-BE03-9017ABAD602D}">
      <dsp:nvSpPr>
        <dsp:cNvPr id="0" name=""/>
        <dsp:cNvSpPr/>
      </dsp:nvSpPr>
      <dsp:spPr>
        <a:xfrm rot="17945813">
          <a:off x="2609962" y="2666488"/>
          <a:ext cx="1014332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1014332" y="106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1770" y="2651732"/>
        <a:ext cx="50716" cy="50716"/>
      </dsp:txXfrm>
    </dsp:sp>
    <dsp:sp modelId="{CD22C3AE-E4B9-B14F-BCBE-1BCAB1B05960}">
      <dsp:nvSpPr>
        <dsp:cNvPr id="0" name=""/>
        <dsp:cNvSpPr/>
      </dsp:nvSpPr>
      <dsp:spPr>
        <a:xfrm>
          <a:off x="3363757" y="1925643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 1</a:t>
          </a:r>
        </a:p>
      </dsp:txBody>
      <dsp:txXfrm>
        <a:off x="3381816" y="1943702"/>
        <a:ext cx="1197025" cy="580453"/>
      </dsp:txXfrm>
    </dsp:sp>
    <dsp:sp modelId="{4E99AEA1-DEDF-8B46-A9C4-58E28FAD57EB}">
      <dsp:nvSpPr>
        <dsp:cNvPr id="0" name=""/>
        <dsp:cNvSpPr/>
      </dsp:nvSpPr>
      <dsp:spPr>
        <a:xfrm rot="19457599">
          <a:off x="4539805" y="2046063"/>
          <a:ext cx="607448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607448" y="1060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28343" y="2041478"/>
        <a:ext cx="30372" cy="30372"/>
      </dsp:txXfrm>
    </dsp:sp>
    <dsp:sp modelId="{1CE5E461-E0BA-464C-A9FC-26971BE061D4}">
      <dsp:nvSpPr>
        <dsp:cNvPr id="0" name=""/>
        <dsp:cNvSpPr/>
      </dsp:nvSpPr>
      <dsp:spPr>
        <a:xfrm>
          <a:off x="5090158" y="1571114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1.1</a:t>
          </a:r>
        </a:p>
      </dsp:txBody>
      <dsp:txXfrm>
        <a:off x="5108217" y="1589173"/>
        <a:ext cx="1197025" cy="580453"/>
      </dsp:txXfrm>
    </dsp:sp>
    <dsp:sp modelId="{7AF9056D-0D64-EB41-ACDC-DFC872FECB5D}">
      <dsp:nvSpPr>
        <dsp:cNvPr id="0" name=""/>
        <dsp:cNvSpPr/>
      </dsp:nvSpPr>
      <dsp:spPr>
        <a:xfrm rot="2142401">
          <a:off x="4539805" y="2400591"/>
          <a:ext cx="607448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607448" y="1060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28343" y="2396007"/>
        <a:ext cx="30372" cy="30372"/>
      </dsp:txXfrm>
    </dsp:sp>
    <dsp:sp modelId="{4963A170-FCF4-E54D-9925-3A1B6942E175}">
      <dsp:nvSpPr>
        <dsp:cNvPr id="0" name=""/>
        <dsp:cNvSpPr/>
      </dsp:nvSpPr>
      <dsp:spPr>
        <a:xfrm>
          <a:off x="5090158" y="2280172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1.2</a:t>
          </a:r>
        </a:p>
      </dsp:txBody>
      <dsp:txXfrm>
        <a:off x="5108217" y="2298231"/>
        <a:ext cx="1197025" cy="580453"/>
      </dsp:txXfrm>
    </dsp:sp>
    <dsp:sp modelId="{D6671F14-2800-4B49-B2FE-86A936AF9440}">
      <dsp:nvSpPr>
        <dsp:cNvPr id="0" name=""/>
        <dsp:cNvSpPr/>
      </dsp:nvSpPr>
      <dsp:spPr>
        <a:xfrm rot="3654187">
          <a:off x="2609962" y="3552810"/>
          <a:ext cx="1014332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1014332" y="106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1770" y="3538054"/>
        <a:ext cx="50716" cy="50716"/>
      </dsp:txXfrm>
    </dsp:sp>
    <dsp:sp modelId="{CCD5E39A-4666-D246-B98A-611BA123CAB3}">
      <dsp:nvSpPr>
        <dsp:cNvPr id="0" name=""/>
        <dsp:cNvSpPr/>
      </dsp:nvSpPr>
      <dsp:spPr>
        <a:xfrm>
          <a:off x="3363757" y="3698287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 2</a:t>
          </a:r>
        </a:p>
      </dsp:txBody>
      <dsp:txXfrm>
        <a:off x="3381816" y="3716346"/>
        <a:ext cx="1197025" cy="580453"/>
      </dsp:txXfrm>
    </dsp:sp>
    <dsp:sp modelId="{6A41DD7E-69A1-824E-9E08-8535EDA92E97}">
      <dsp:nvSpPr>
        <dsp:cNvPr id="0" name=""/>
        <dsp:cNvSpPr/>
      </dsp:nvSpPr>
      <dsp:spPr>
        <a:xfrm rot="18289469">
          <a:off x="4411654" y="3641442"/>
          <a:ext cx="863750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863750" y="1060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21936" y="3630450"/>
        <a:ext cx="43187" cy="43187"/>
      </dsp:txXfrm>
    </dsp:sp>
    <dsp:sp modelId="{85A1ED5A-406D-6746-834E-FC2A440F31B9}">
      <dsp:nvSpPr>
        <dsp:cNvPr id="0" name=""/>
        <dsp:cNvSpPr/>
      </dsp:nvSpPr>
      <dsp:spPr>
        <a:xfrm>
          <a:off x="5090158" y="2989229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2.1</a:t>
          </a:r>
        </a:p>
      </dsp:txBody>
      <dsp:txXfrm>
        <a:off x="5108217" y="3007288"/>
        <a:ext cx="1197025" cy="580453"/>
      </dsp:txXfrm>
    </dsp:sp>
    <dsp:sp modelId="{C51E52E1-55D0-9C48-9892-851F6B7F4D88}">
      <dsp:nvSpPr>
        <dsp:cNvPr id="0" name=""/>
        <dsp:cNvSpPr/>
      </dsp:nvSpPr>
      <dsp:spPr>
        <a:xfrm>
          <a:off x="4596901" y="3995971"/>
          <a:ext cx="493257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493257" y="1060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31198" y="3994241"/>
        <a:ext cx="24662" cy="24662"/>
      </dsp:txXfrm>
    </dsp:sp>
    <dsp:sp modelId="{C8A55465-CB71-7449-B617-60A563838388}">
      <dsp:nvSpPr>
        <dsp:cNvPr id="0" name=""/>
        <dsp:cNvSpPr/>
      </dsp:nvSpPr>
      <dsp:spPr>
        <a:xfrm>
          <a:off x="5090158" y="3698287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2.2</a:t>
          </a:r>
        </a:p>
      </dsp:txBody>
      <dsp:txXfrm>
        <a:off x="5108217" y="3716346"/>
        <a:ext cx="1197025" cy="580453"/>
      </dsp:txXfrm>
    </dsp:sp>
    <dsp:sp modelId="{229F81F4-F198-6B41-A97D-06FD269FD8F4}">
      <dsp:nvSpPr>
        <dsp:cNvPr id="0" name=""/>
        <dsp:cNvSpPr/>
      </dsp:nvSpPr>
      <dsp:spPr>
        <a:xfrm rot="3310531">
          <a:off x="4411654" y="4350500"/>
          <a:ext cx="863750" cy="21203"/>
        </a:xfrm>
        <a:custGeom>
          <a:avLst/>
          <a:gdLst/>
          <a:ahLst/>
          <a:cxnLst/>
          <a:rect l="0" t="0" r="0" b="0"/>
          <a:pathLst>
            <a:path>
              <a:moveTo>
                <a:pt x="0" y="10601"/>
              </a:moveTo>
              <a:lnTo>
                <a:pt x="863750" y="1060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21936" y="4339508"/>
        <a:ext cx="43187" cy="43187"/>
      </dsp:txXfrm>
    </dsp:sp>
    <dsp:sp modelId="{78D9B361-AE77-8A4E-B8C5-40A24C1EACDD}">
      <dsp:nvSpPr>
        <dsp:cNvPr id="0" name=""/>
        <dsp:cNvSpPr/>
      </dsp:nvSpPr>
      <dsp:spPr>
        <a:xfrm>
          <a:off x="5090158" y="4407345"/>
          <a:ext cx="1233143" cy="616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2.3</a:t>
          </a:r>
        </a:p>
      </dsp:txBody>
      <dsp:txXfrm>
        <a:off x="5108217" y="4425404"/>
        <a:ext cx="1197025" cy="580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B7C7C-2FF3-4F57-B618-29DAED90681F}">
      <dsp:nvSpPr>
        <dsp:cNvPr id="0" name=""/>
        <dsp:cNvSpPr/>
      </dsp:nvSpPr>
      <dsp:spPr>
        <a:xfrm>
          <a:off x="3197226" y="1963130"/>
          <a:ext cx="1733547" cy="1492405"/>
        </a:xfrm>
        <a:prstGeom prst="hexagon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Context</a:t>
          </a:r>
        </a:p>
      </dsp:txBody>
      <dsp:txXfrm>
        <a:off x="3466055" y="2194564"/>
        <a:ext cx="1195889" cy="1029537"/>
      </dsp:txXfrm>
    </dsp:sp>
    <dsp:sp modelId="{B909C9E6-D30A-4FD5-8D49-B92E0C662957}">
      <dsp:nvSpPr>
        <dsp:cNvPr id="0" name=""/>
        <dsp:cNvSpPr/>
      </dsp:nvSpPr>
      <dsp:spPr>
        <a:xfrm rot="5400000">
          <a:off x="4046771" y="1963834"/>
          <a:ext cx="3445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445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63138" y="1979498"/>
        <a:ext cx="1722" cy="1722"/>
      </dsp:txXfrm>
    </dsp:sp>
    <dsp:sp modelId="{2AD346BE-042A-49F3-8915-61A7AB909E43}">
      <dsp:nvSpPr>
        <dsp:cNvPr id="0" name=""/>
        <dsp:cNvSpPr/>
      </dsp:nvSpPr>
      <dsp:spPr>
        <a:xfrm>
          <a:off x="3197226" y="505182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Who? </a:t>
          </a:r>
        </a:p>
      </dsp:txBody>
      <dsp:txXfrm>
        <a:off x="3466055" y="736616"/>
        <a:ext cx="1195889" cy="1029537"/>
      </dsp:txXfrm>
    </dsp:sp>
    <dsp:sp modelId="{17D4A2BB-C1A1-419B-965A-CDF436C82FC9}">
      <dsp:nvSpPr>
        <dsp:cNvPr id="0" name=""/>
        <dsp:cNvSpPr/>
      </dsp:nvSpPr>
      <dsp:spPr>
        <a:xfrm rot="9059490">
          <a:off x="4667276" y="2321188"/>
          <a:ext cx="13381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3381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730839" y="2334368"/>
        <a:ext cx="6690" cy="6690"/>
      </dsp:txXfrm>
    </dsp:sp>
    <dsp:sp modelId="{E4AC4B79-0880-426E-9593-BFB2AE40F8EF}">
      <dsp:nvSpPr>
        <dsp:cNvPr id="0" name=""/>
        <dsp:cNvSpPr/>
      </dsp:nvSpPr>
      <dsp:spPr>
        <a:xfrm>
          <a:off x="4537595" y="1219891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What? </a:t>
          </a:r>
        </a:p>
      </dsp:txBody>
      <dsp:txXfrm>
        <a:off x="4806424" y="1451325"/>
        <a:ext cx="1195889" cy="1029537"/>
      </dsp:txXfrm>
    </dsp:sp>
    <dsp:sp modelId="{76558E57-869B-4F4B-9B07-2B443E1373A6}">
      <dsp:nvSpPr>
        <dsp:cNvPr id="0" name=""/>
        <dsp:cNvSpPr/>
      </dsp:nvSpPr>
      <dsp:spPr>
        <a:xfrm rot="12540510">
          <a:off x="4667276" y="3064427"/>
          <a:ext cx="13381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3381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730839" y="3077607"/>
        <a:ext cx="6690" cy="6690"/>
      </dsp:txXfrm>
    </dsp:sp>
    <dsp:sp modelId="{1881B7DF-2810-4834-8B18-BC0D23F77446}">
      <dsp:nvSpPr>
        <dsp:cNvPr id="0" name=""/>
        <dsp:cNvSpPr/>
      </dsp:nvSpPr>
      <dsp:spPr>
        <a:xfrm>
          <a:off x="4537595" y="2706370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(To/ From) Where?</a:t>
          </a:r>
        </a:p>
      </dsp:txBody>
      <dsp:txXfrm>
        <a:off x="4806424" y="2937804"/>
        <a:ext cx="1195889" cy="1029537"/>
      </dsp:txXfrm>
    </dsp:sp>
    <dsp:sp modelId="{7DC396F2-C938-4B2C-8BE6-26EA844E1782}">
      <dsp:nvSpPr>
        <dsp:cNvPr id="0" name=""/>
        <dsp:cNvSpPr/>
      </dsp:nvSpPr>
      <dsp:spPr>
        <a:xfrm rot="16200000">
          <a:off x="4056295" y="3431306"/>
          <a:ext cx="1540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5408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63614" y="3447446"/>
        <a:ext cx="770" cy="770"/>
      </dsp:txXfrm>
    </dsp:sp>
    <dsp:sp modelId="{7AA84840-0E00-4542-BDEC-E46E0522C749}">
      <dsp:nvSpPr>
        <dsp:cNvPr id="0" name=""/>
        <dsp:cNvSpPr/>
      </dsp:nvSpPr>
      <dsp:spPr>
        <a:xfrm>
          <a:off x="3197226" y="3440127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When? </a:t>
          </a:r>
        </a:p>
      </dsp:txBody>
      <dsp:txXfrm>
        <a:off x="3466055" y="3671561"/>
        <a:ext cx="1195889" cy="1029537"/>
      </dsp:txXfrm>
    </dsp:sp>
    <dsp:sp modelId="{67935623-1795-4403-80FA-E99CA85831CD}">
      <dsp:nvSpPr>
        <dsp:cNvPr id="0" name=""/>
        <dsp:cNvSpPr/>
      </dsp:nvSpPr>
      <dsp:spPr>
        <a:xfrm rot="19822302">
          <a:off x="3332815" y="3073961"/>
          <a:ext cx="12200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2008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90769" y="3087436"/>
        <a:ext cx="6100" cy="6100"/>
      </dsp:txXfrm>
    </dsp:sp>
    <dsp:sp modelId="{3F993561-C59D-4C91-9BA8-29E2D722F4CF}">
      <dsp:nvSpPr>
        <dsp:cNvPr id="0" name=""/>
        <dsp:cNvSpPr/>
      </dsp:nvSpPr>
      <dsp:spPr>
        <a:xfrm>
          <a:off x="1856864" y="2725438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How? </a:t>
          </a:r>
        </a:p>
      </dsp:txBody>
      <dsp:txXfrm>
        <a:off x="2125693" y="2956872"/>
        <a:ext cx="1195889" cy="1029537"/>
      </dsp:txXfrm>
    </dsp:sp>
    <dsp:sp modelId="{91C127FB-8E40-40CF-AFCB-D750A233E704}">
      <dsp:nvSpPr>
        <dsp:cNvPr id="0" name=""/>
        <dsp:cNvSpPr/>
      </dsp:nvSpPr>
      <dsp:spPr>
        <a:xfrm rot="1702926">
          <a:off x="3321092" y="2330713"/>
          <a:ext cx="145453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45453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90183" y="2343602"/>
        <a:ext cx="7272" cy="7272"/>
      </dsp:txXfrm>
    </dsp:sp>
    <dsp:sp modelId="{FE56FE7C-421B-4820-8058-93D0ACC6F61E}">
      <dsp:nvSpPr>
        <dsp:cNvPr id="0" name=""/>
        <dsp:cNvSpPr/>
      </dsp:nvSpPr>
      <dsp:spPr>
        <a:xfrm>
          <a:off x="1856865" y="1238941"/>
          <a:ext cx="1733547" cy="1492405"/>
        </a:xfrm>
        <a:prstGeom prst="hexag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Why? </a:t>
          </a:r>
        </a:p>
      </dsp:txBody>
      <dsp:txXfrm>
        <a:off x="2125694" y="1470375"/>
        <a:ext cx="1195889" cy="10295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0C7CE-85AB-CF40-AE72-0060001FCBAD}">
      <dsp:nvSpPr>
        <dsp:cNvPr id="0" name=""/>
        <dsp:cNvSpPr/>
      </dsp:nvSpPr>
      <dsp:spPr>
        <a:xfrm>
          <a:off x="1193348" y="319879"/>
          <a:ext cx="4526613" cy="4526613"/>
        </a:xfrm>
        <a:prstGeom prst="pie">
          <a:avLst>
            <a:gd name="adj1" fmla="val 16200000"/>
            <a:gd name="adj2" fmla="val 1980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Initiation by Crisis</a:t>
          </a:r>
          <a:r>
            <a:rPr lang="en-US" sz="1200" kern="1200" baseline="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, Priority, Mandate, Principles </a:t>
          </a:r>
          <a:endParaRPr lang="en-US" sz="1200" kern="1200" dirty="0"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a:endParaRP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Chapters</a:t>
          </a:r>
          <a:r>
            <a:rPr lang="en-US" sz="1000" kern="1200" baseline="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rPr>
            <a:t> 1+2</a:t>
          </a:r>
          <a:endParaRPr lang="en-US" sz="1000" kern="1200" dirty="0"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564431" y="898100"/>
        <a:ext cx="1185541" cy="916100"/>
      </dsp:txXfrm>
    </dsp:sp>
    <dsp:sp modelId="{84A6979F-0E5D-FA49-9AFF-5FBD851699BE}">
      <dsp:nvSpPr>
        <dsp:cNvPr id="0" name=""/>
        <dsp:cNvSpPr/>
      </dsp:nvSpPr>
      <dsp:spPr>
        <a:xfrm>
          <a:off x="1247237" y="413105"/>
          <a:ext cx="4526613" cy="4526613"/>
        </a:xfrm>
        <a:prstGeom prst="pie">
          <a:avLst>
            <a:gd name="adj1" fmla="val 19800000"/>
            <a:gd name="adj2" fmla="val 180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Collection &amp; Evaluation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Chapter 3</a:t>
          </a:r>
        </a:p>
      </dsp:txBody>
      <dsp:txXfrm>
        <a:off x="4318867" y="2245306"/>
        <a:ext cx="1239429" cy="889156"/>
      </dsp:txXfrm>
    </dsp:sp>
    <dsp:sp modelId="{A9E50AE9-3B7C-FB49-96FB-9569DAA44219}">
      <dsp:nvSpPr>
        <dsp:cNvPr id="0" name=""/>
        <dsp:cNvSpPr/>
      </dsp:nvSpPr>
      <dsp:spPr>
        <a:xfrm>
          <a:off x="1193348" y="506332"/>
          <a:ext cx="4526613" cy="4526613"/>
        </a:xfrm>
        <a:prstGeom prst="pie">
          <a:avLst>
            <a:gd name="adj1" fmla="val 1800000"/>
            <a:gd name="adj2" fmla="val 5400000"/>
          </a:avLst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Processing &amp; Analysis of Context and Stakeholders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Chapters 4+5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Chapters 6+7</a:t>
          </a:r>
        </a:p>
      </dsp:txBody>
      <dsp:txXfrm>
        <a:off x="3564431" y="3565568"/>
        <a:ext cx="1185541" cy="916100"/>
      </dsp:txXfrm>
    </dsp:sp>
    <dsp:sp modelId="{40D14857-F094-A949-9345-657B40CFC164}">
      <dsp:nvSpPr>
        <dsp:cNvPr id="0" name=""/>
        <dsp:cNvSpPr/>
      </dsp:nvSpPr>
      <dsp:spPr>
        <a:xfrm>
          <a:off x="1085572" y="506332"/>
          <a:ext cx="4526613" cy="4526613"/>
        </a:xfrm>
        <a:prstGeom prst="pie">
          <a:avLst>
            <a:gd name="adj1" fmla="val 5400000"/>
            <a:gd name="adj2" fmla="val 9000000"/>
          </a:avLst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Trend</a:t>
          </a:r>
          <a:r>
            <a:rPr lang="en-US" sz="1400" kern="1200" baseline="0" dirty="0"/>
            <a:t> Assessment &amp; Planning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baseline="0" dirty="0"/>
            <a:t>Chapters 8+9</a:t>
          </a:r>
        </a:p>
      </dsp:txBody>
      <dsp:txXfrm>
        <a:off x="2055560" y="3565568"/>
        <a:ext cx="1185541" cy="916100"/>
      </dsp:txXfrm>
    </dsp:sp>
    <dsp:sp modelId="{0B5D67BE-A386-4B4A-9886-FA94B381A2D6}">
      <dsp:nvSpPr>
        <dsp:cNvPr id="0" name=""/>
        <dsp:cNvSpPr/>
      </dsp:nvSpPr>
      <dsp:spPr>
        <a:xfrm>
          <a:off x="1031684" y="413105"/>
          <a:ext cx="4526613" cy="4526613"/>
        </a:xfrm>
        <a:prstGeom prst="pie">
          <a:avLst>
            <a:gd name="adj1" fmla="val 9000000"/>
            <a:gd name="adj2" fmla="val 1260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Implementation &amp;</a:t>
          </a:r>
          <a:r>
            <a:rPr lang="en-US" sz="1200" kern="1200" baseline="0" dirty="0"/>
            <a:t> Monitoring</a:t>
          </a:r>
          <a:endParaRPr lang="en-US" sz="1200" kern="1200" dirty="0"/>
        </a:p>
      </dsp:txBody>
      <dsp:txXfrm>
        <a:off x="1247237" y="2245306"/>
        <a:ext cx="1239429" cy="889156"/>
      </dsp:txXfrm>
    </dsp:sp>
    <dsp:sp modelId="{F1389C94-4564-D746-90F2-FD2A09C10220}">
      <dsp:nvSpPr>
        <dsp:cNvPr id="0" name=""/>
        <dsp:cNvSpPr/>
      </dsp:nvSpPr>
      <dsp:spPr>
        <a:xfrm>
          <a:off x="1085572" y="319879"/>
          <a:ext cx="4526613" cy="4526613"/>
        </a:xfrm>
        <a:prstGeom prst="pie">
          <a:avLst>
            <a:gd name="adj1" fmla="val 12600000"/>
            <a:gd name="adj2" fmla="val 16200000"/>
          </a:avLst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Evaluation &amp; Learning</a:t>
          </a:r>
        </a:p>
      </dsp:txBody>
      <dsp:txXfrm>
        <a:off x="2055560" y="898100"/>
        <a:ext cx="1185541" cy="916100"/>
      </dsp:txXfrm>
    </dsp:sp>
    <dsp:sp modelId="{6A6A4E5E-33AA-D844-8CFB-AB26821DE60B}">
      <dsp:nvSpPr>
        <dsp:cNvPr id="0" name=""/>
        <dsp:cNvSpPr/>
      </dsp:nvSpPr>
      <dsp:spPr>
        <a:xfrm>
          <a:off x="912964" y="39660"/>
          <a:ext cx="5087050" cy="5087050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09CE488D-FEE5-4147-B2DB-F15AE7F5817C}">
      <dsp:nvSpPr>
        <dsp:cNvPr id="0" name=""/>
        <dsp:cNvSpPr/>
      </dsp:nvSpPr>
      <dsp:spPr>
        <a:xfrm>
          <a:off x="966852" y="132887"/>
          <a:ext cx="5087050" cy="5087050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06EB3D4-AE55-DC46-90F7-069075094887}">
      <dsp:nvSpPr>
        <dsp:cNvPr id="0" name=""/>
        <dsp:cNvSpPr/>
      </dsp:nvSpPr>
      <dsp:spPr>
        <a:xfrm>
          <a:off x="912964" y="226113"/>
          <a:ext cx="5087050" cy="5087050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F7CA06EA-0E7E-2449-A7AC-B674C24207F9}">
      <dsp:nvSpPr>
        <dsp:cNvPr id="0" name=""/>
        <dsp:cNvSpPr/>
      </dsp:nvSpPr>
      <dsp:spPr>
        <a:xfrm>
          <a:off x="805518" y="226113"/>
          <a:ext cx="5087050" cy="5087050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E3B7CDC-50CC-D440-8E22-E2F2EBAB58CF}">
      <dsp:nvSpPr>
        <dsp:cNvPr id="0" name=""/>
        <dsp:cNvSpPr/>
      </dsp:nvSpPr>
      <dsp:spPr>
        <a:xfrm>
          <a:off x="751630" y="132887"/>
          <a:ext cx="5087050" cy="5087050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D02C95C-509A-7B4C-8CE2-7F76DBAFD039}">
      <dsp:nvSpPr>
        <dsp:cNvPr id="0" name=""/>
        <dsp:cNvSpPr/>
      </dsp:nvSpPr>
      <dsp:spPr>
        <a:xfrm>
          <a:off x="805518" y="39660"/>
          <a:ext cx="5087050" cy="5087050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A792D-7948-5946-BE2E-838940E7C535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14685-48AF-1449-8DEF-77FEDA496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0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C4DA-61D5-2F43-9197-8FDAEF1FC3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5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C4DA-61D5-2F43-9197-8FDAEF1FC3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2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14685-48AF-1449-8DEF-77FEDA4965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9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B75E0-7465-9347-9D0B-5B5956F8BC6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2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7B280-E4CF-492C-90B0-1057CF34690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2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1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12192000" cy="1183341"/>
            <a:chOff x="0" y="1464526"/>
            <a:chExt cx="12159048" cy="1040781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/>
            <a:srcRect t="10600" b="54068"/>
            <a:stretch/>
          </p:blipFill>
          <p:spPr>
            <a:xfrm>
              <a:off x="0" y="1464526"/>
              <a:ext cx="6079524" cy="10407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/>
            <a:srcRect t="49718" b="14949"/>
            <a:stretch/>
          </p:blipFill>
          <p:spPr>
            <a:xfrm>
              <a:off x="6079524" y="1464526"/>
              <a:ext cx="6079524" cy="1040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97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9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4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3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6BDA8-3908-B844-A9F3-CA9FE0544B8D}" type="datetimeFigureOut">
              <a:rPr lang="en-US" smtClean="0"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959F1-4664-184C-9539-0C9D33B6ECE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1183341"/>
            <a:chOff x="0" y="1464526"/>
            <a:chExt cx="12159048" cy="1040781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/>
            <a:srcRect t="10600" b="54068"/>
            <a:stretch/>
          </p:blipFill>
          <p:spPr>
            <a:xfrm>
              <a:off x="0" y="1464526"/>
              <a:ext cx="6079524" cy="10407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3"/>
            <a:srcRect t="49718" b="14949"/>
            <a:stretch/>
          </p:blipFill>
          <p:spPr>
            <a:xfrm>
              <a:off x="6079524" y="1464526"/>
              <a:ext cx="6079524" cy="1040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64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1731" y="1619250"/>
            <a:ext cx="4305300" cy="45725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5450" y="1619250"/>
            <a:ext cx="4305300" cy="45725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1.1</a:t>
            </a:r>
          </a:p>
        </p:txBody>
      </p:sp>
      <p:sp>
        <p:nvSpPr>
          <p:cNvPr id="6" name="Triangle 5"/>
          <p:cNvSpPr/>
          <p:nvPr/>
        </p:nvSpPr>
        <p:spPr>
          <a:xfrm>
            <a:off x="4057651" y="1905000"/>
            <a:ext cx="4076700" cy="40386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2166" y="2674262"/>
            <a:ext cx="2724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a typeface="Arial" charset="0"/>
                <a:cs typeface="Arial" charset="0"/>
              </a:rPr>
              <a:t>Beneficiary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(Recipient State)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Sphere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8163" y="3105150"/>
            <a:ext cx="272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a typeface="Arial" charset="0"/>
                <a:cs typeface="Arial" charset="0"/>
              </a:rPr>
              <a:t>Donor Sphere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0857" y="3851394"/>
            <a:ext cx="5249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</a:rPr>
              <a:t>Humanitarian Space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9020" y="1866900"/>
            <a:ext cx="149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Neutrality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82070" y="5621439"/>
            <a:ext cx="149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Impartiality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68958" y="5621439"/>
            <a:ext cx="2317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Independence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727348238"/>
              </p:ext>
            </p:extLst>
          </p:nvPr>
        </p:nvGraphicFramePr>
        <p:xfrm>
          <a:off x="2032000" y="13651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4.1</a:t>
            </a:r>
          </a:p>
        </p:txBody>
      </p:sp>
    </p:spTree>
    <p:extLst>
      <p:ext uri="{BB962C8B-B14F-4D97-AF65-F5344CB8AC3E}">
        <p14:creationId xmlns:p14="http://schemas.microsoft.com/office/powerpoint/2010/main" val="14061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>
            <a:stCxn id="18" idx="2"/>
          </p:cNvCxnSpPr>
          <p:nvPr/>
        </p:nvCxnSpPr>
        <p:spPr>
          <a:xfrm rot="5400000">
            <a:off x="1065681" y="2957221"/>
            <a:ext cx="776190" cy="525314"/>
          </a:xfrm>
          <a:prstGeom prst="bentConnector3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1" idx="2"/>
          </p:cNvCxnSpPr>
          <p:nvPr/>
        </p:nvCxnSpPr>
        <p:spPr>
          <a:xfrm rot="16200000" flipH="1">
            <a:off x="5429824" y="2615914"/>
            <a:ext cx="1265483" cy="843664"/>
          </a:xfrm>
          <a:prstGeom prst="bentConnector3">
            <a:avLst>
              <a:gd name="adj1" fmla="val 78387"/>
            </a:avLst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Left-Right Arrow 14"/>
          <p:cNvSpPr/>
          <p:nvPr/>
        </p:nvSpPr>
        <p:spPr>
          <a:xfrm>
            <a:off x="613905" y="3375919"/>
            <a:ext cx="11127491" cy="788926"/>
          </a:xfrm>
          <a:prstGeom prst="leftRightArrow">
            <a:avLst>
              <a:gd name="adj1" fmla="val 57311"/>
              <a:gd name="adj2" fmla="val 52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/>
          <p:cNvSpPr/>
          <p:nvPr/>
        </p:nvSpPr>
        <p:spPr>
          <a:xfrm rot="16200000">
            <a:off x="1891215" y="3273391"/>
            <a:ext cx="305325" cy="2088234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5891" y="4470171"/>
            <a:ext cx="16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Pastoral area dry period</a:t>
            </a: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Dec-Mar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087460" y="3165381"/>
            <a:ext cx="305325" cy="230425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94125" y="4470172"/>
            <a:ext cx="184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Majro</a:t>
            </a:r>
            <a:r>
              <a:rPr lang="en-US" sz="1200" dirty="0"/>
              <a:t> pastoral rains (</a:t>
            </a:r>
            <a:r>
              <a:rPr lang="en-US" sz="1200" i="1" dirty="0" err="1"/>
              <a:t>Gu</a:t>
            </a:r>
            <a:r>
              <a:rPr lang="en-US" sz="1200" i="1" dirty="0"/>
              <a:t>/</a:t>
            </a:r>
            <a:r>
              <a:rPr lang="en-US" sz="1200" i="1" dirty="0" err="1"/>
              <a:t>Genna</a:t>
            </a:r>
            <a:r>
              <a:rPr lang="en-US" sz="1200" i="1" dirty="0"/>
              <a:t>/</a:t>
            </a:r>
            <a:r>
              <a:rPr lang="en-US" sz="1200" i="1" dirty="0" err="1"/>
              <a:t>Sugum</a:t>
            </a:r>
            <a:r>
              <a:rPr lang="en-US" sz="1200" dirty="0"/>
              <a:t>)</a:t>
            </a: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Mar-May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7229723" y="2727362"/>
            <a:ext cx="305325" cy="32205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0023" y="4490287"/>
            <a:ext cx="2584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Major </a:t>
            </a:r>
            <a:r>
              <a:rPr lang="en-US" sz="1200" i="1" dirty="0" err="1"/>
              <a:t>Meher</a:t>
            </a:r>
            <a:r>
              <a:rPr lang="en-US" sz="1200" dirty="0"/>
              <a:t> season rains for all crop producing areas </a:t>
            </a:r>
          </a:p>
          <a:p>
            <a:pPr algn="ctr"/>
            <a:r>
              <a:rPr lang="en-US" sz="1200" dirty="0"/>
              <a:t>(</a:t>
            </a:r>
            <a:r>
              <a:rPr lang="en-US" sz="1200" i="1" dirty="0"/>
              <a:t>Karma/Karan</a:t>
            </a:r>
            <a:r>
              <a:rPr lang="en-US" sz="1200" dirty="0"/>
              <a:t> pastoral rains for Afar and northern tip of Somali Region)</a:t>
            </a: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Mar-May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10397786" y="3859082"/>
            <a:ext cx="286072" cy="9361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737814" y="4489423"/>
            <a:ext cx="160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Government led Multi-Agency Food Security Assessment</a:t>
            </a:r>
          </a:p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Nov-Dec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4797" y="3551825"/>
            <a:ext cx="1620556" cy="434619"/>
          </a:xfrm>
          <a:prstGeom prst="rect">
            <a:avLst/>
          </a:prstGeom>
          <a:gradFill flip="none" rotWithShape="1">
            <a:gsLst>
              <a:gs pos="100000">
                <a:srgbClr val="DDDDDD"/>
              </a:gs>
              <a:gs pos="83000">
                <a:schemeClr val="accent2">
                  <a:lumMod val="20000"/>
                  <a:lumOff val="8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i="1" dirty="0" err="1">
                <a:solidFill>
                  <a:schemeClr val="tx1"/>
                </a:solidFill>
              </a:rPr>
              <a:t>Belg</a:t>
            </a:r>
            <a:r>
              <a:rPr lang="en-US" sz="1200" i="1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harvest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98149" y="3556431"/>
            <a:ext cx="2748179" cy="434619"/>
          </a:xfrm>
          <a:prstGeom prst="rect">
            <a:avLst/>
          </a:prstGeom>
          <a:gradFill flip="none" rotWithShape="1">
            <a:gsLst>
              <a:gs pos="100000">
                <a:srgbClr val="DDDDDD"/>
              </a:gs>
              <a:gs pos="91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i="1" dirty="0" err="1">
                <a:solidFill>
                  <a:schemeClr val="tx1"/>
                </a:solidFill>
              </a:rPr>
              <a:t>Meher</a:t>
            </a:r>
            <a:r>
              <a:rPr lang="en-US" sz="1200" dirty="0">
                <a:solidFill>
                  <a:schemeClr val="tx1"/>
                </a:solidFill>
              </a:rPr>
              <a:t> harvest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1809" y="3487742"/>
            <a:ext cx="977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	Mar	Apr	May	Jun	Jul	Aug	Sep	Oct	Nov	Dec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3905" y="2185452"/>
            <a:ext cx="220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n>
                  <a:solidFill>
                    <a:srgbClr val="0070C0"/>
                  </a:solidFill>
                </a:ln>
              </a:rPr>
              <a:t>Jan</a:t>
            </a:r>
          </a:p>
          <a:p>
            <a:pPr algn="ctr"/>
            <a:r>
              <a:rPr lang="en-US" sz="1200" dirty="0"/>
              <a:t>Food Supply Prospect and Humanitarian Appeal Release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8205" y="1758674"/>
            <a:ext cx="220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</a:t>
            </a:r>
            <a:endParaRPr lang="en-US" sz="1200" b="1" dirty="0">
              <a:ln>
                <a:solidFill>
                  <a:srgbClr val="0070C0"/>
                </a:solidFill>
              </a:ln>
            </a:endParaRPr>
          </a:p>
          <a:p>
            <a:pPr algn="ctr"/>
            <a:r>
              <a:rPr lang="en-US" sz="1200" i="1" dirty="0" err="1"/>
              <a:t>Belg</a:t>
            </a:r>
            <a:r>
              <a:rPr lang="en-US" sz="1200" dirty="0"/>
              <a:t> and Pastoral Main Season Assessment</a:t>
            </a:r>
            <a:endParaRPr lang="en-US" sz="1200" i="1" dirty="0"/>
          </a:p>
        </p:txBody>
      </p:sp>
      <p:sp>
        <p:nvSpPr>
          <p:cNvPr id="26" name="Left Brace 25"/>
          <p:cNvSpPr/>
          <p:nvPr/>
        </p:nvSpPr>
        <p:spPr>
          <a:xfrm rot="16200000" flipH="1">
            <a:off x="6548269" y="1960159"/>
            <a:ext cx="346657" cy="2658692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56676" y="2704048"/>
            <a:ext cx="152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Jun-Sep</a:t>
            </a:r>
          </a:p>
          <a:p>
            <a:pPr algn="ctr"/>
            <a:r>
              <a:rPr lang="en-US" sz="1200" dirty="0"/>
              <a:t>Typical hunger period</a:t>
            </a:r>
          </a:p>
        </p:txBody>
      </p:sp>
      <p:sp>
        <p:nvSpPr>
          <p:cNvPr id="28" name="Left Brace 27"/>
          <p:cNvSpPr/>
          <p:nvPr/>
        </p:nvSpPr>
        <p:spPr>
          <a:xfrm rot="16200000" flipH="1">
            <a:off x="3540961" y="1621923"/>
            <a:ext cx="332328" cy="334949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604597" y="2675444"/>
            <a:ext cx="220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Feb-May</a:t>
            </a:r>
          </a:p>
          <a:p>
            <a:pPr algn="ctr"/>
            <a:r>
              <a:rPr lang="en-US" sz="1200" i="1" dirty="0" err="1"/>
              <a:t>Belg</a:t>
            </a:r>
            <a:r>
              <a:rPr lang="en-US" sz="1200" dirty="0"/>
              <a:t> Rains</a:t>
            </a:r>
            <a:endParaRPr lang="en-US" sz="1200" i="1" dirty="0"/>
          </a:p>
        </p:txBody>
      </p:sp>
      <p:cxnSp>
        <p:nvCxnSpPr>
          <p:cNvPr id="30" name="Elbow Connector 29"/>
          <p:cNvCxnSpPr>
            <a:stCxn id="34" idx="2"/>
          </p:cNvCxnSpPr>
          <p:nvPr/>
        </p:nvCxnSpPr>
        <p:spPr>
          <a:xfrm rot="5400000">
            <a:off x="7390066" y="2652339"/>
            <a:ext cx="1196997" cy="714276"/>
          </a:xfrm>
          <a:prstGeom prst="bentConnector3">
            <a:avLst>
              <a:gd name="adj1" fmla="val 81375"/>
            </a:avLst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85233" y="1764648"/>
            <a:ext cx="1920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</a:t>
            </a:r>
            <a:endParaRPr lang="en-US" sz="1200" b="1" dirty="0">
              <a:ln>
                <a:solidFill>
                  <a:srgbClr val="0070C0"/>
                </a:solidFill>
              </a:ln>
            </a:endParaRPr>
          </a:p>
          <a:p>
            <a:pPr algn="ctr"/>
            <a:r>
              <a:rPr lang="en-US" sz="1200" i="1" dirty="0"/>
              <a:t>Mid-</a:t>
            </a:r>
            <a:r>
              <a:rPr lang="en-US" sz="1200" i="1" dirty="0" err="1"/>
              <a:t>Meher</a:t>
            </a:r>
            <a:r>
              <a:rPr lang="en-US" sz="1200" i="1" dirty="0"/>
              <a:t> </a:t>
            </a:r>
            <a:r>
              <a:rPr lang="en-US" sz="1200" dirty="0"/>
              <a:t>Season Assessment</a:t>
            </a:r>
            <a:endParaRPr lang="en-US" sz="1200" i="1" dirty="0"/>
          </a:p>
        </p:txBody>
      </p:sp>
      <p:sp>
        <p:nvSpPr>
          <p:cNvPr id="37" name="Left Brace 36"/>
          <p:cNvSpPr/>
          <p:nvPr/>
        </p:nvSpPr>
        <p:spPr>
          <a:xfrm rot="16200000" flipH="1">
            <a:off x="10620493" y="2834690"/>
            <a:ext cx="301806" cy="936104"/>
          </a:xfrm>
          <a:prstGeom prst="leftBrace">
            <a:avLst/>
          </a:prstGeom>
          <a:ln>
            <a:solidFill>
              <a:schemeClr val="accent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968388" y="2323951"/>
            <a:ext cx="160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Nov-Dec</a:t>
            </a:r>
            <a:endParaRPr lang="en-US" sz="1200" b="1" dirty="0">
              <a:ln>
                <a:solidFill>
                  <a:srgbClr val="0070C0"/>
                </a:solidFill>
              </a:ln>
            </a:endParaRPr>
          </a:p>
          <a:p>
            <a:pPr algn="ctr"/>
            <a:r>
              <a:rPr lang="en-US" sz="1200" dirty="0"/>
              <a:t>FAO/WPF Crop and Food Supply Assessment (CFSAM)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4032" y="357597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Jan 07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4.2</a:t>
            </a:r>
          </a:p>
        </p:txBody>
      </p:sp>
    </p:spTree>
    <p:extLst>
      <p:ext uri="{BB962C8B-B14F-4D97-AF65-F5344CB8AC3E}">
        <p14:creationId xmlns:p14="http://schemas.microsoft.com/office/powerpoint/2010/main" val="62376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332553" y="4167552"/>
            <a:ext cx="11532493" cy="440011"/>
          </a:xfrm>
          <a:prstGeom prst="leftRightArrow">
            <a:avLst>
              <a:gd name="adj1" fmla="val 57311"/>
              <a:gd name="adj2" fmla="val 52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9341" y="4200210"/>
            <a:ext cx="1151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 12	May	Jun	Jul	Aug	Sep	Oct	Nov	Dec	Jan 13	Feb	Mar	Apr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377" y="3392375"/>
            <a:ext cx="1338942" cy="5225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Land Preparation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9091" y="3392375"/>
            <a:ext cx="3782779" cy="231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Off Season Land </a:t>
            </a:r>
            <a:r>
              <a:rPr lang="en-US" dirty="0"/>
              <a:t>Preparation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896298" y="3683559"/>
            <a:ext cx="3782779" cy="231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Grain Harvest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11090" y="3392375"/>
            <a:ext cx="1853956" cy="5225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Off-Season Harvest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08765" y="3962511"/>
            <a:ext cx="3551455" cy="231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Lean / Rainy Season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33849" y="3962512"/>
            <a:ext cx="4305294" cy="231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Dry Season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95691" y="4607564"/>
            <a:ext cx="2639786" cy="5225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Distribution </a:t>
            </a:r>
            <a:r>
              <a:rPr lang="en-US"/>
              <a:t>of Agricultural </a:t>
            </a:r>
            <a:r>
              <a:rPr lang="en-US" dirty="0"/>
              <a:t>I</a:t>
            </a:r>
            <a:r>
              <a:rPr lang="en-US"/>
              <a:t>nputs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08872" y="4621256"/>
            <a:ext cx="3900833" cy="2849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Cotton Harvest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99357" y="4953067"/>
            <a:ext cx="2514605" cy="5225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Cotton Marketing and Payment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70761" y="2810503"/>
            <a:ext cx="1681073" cy="5225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Transhumant Migration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33849" y="2804547"/>
            <a:ext cx="4831197" cy="5225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Transhumant Migration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12667" y="2534875"/>
            <a:ext cx="5181275" cy="231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Subsidized Cereal Sales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29374" y="2265524"/>
            <a:ext cx="1864568" cy="231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of Ramadan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24853" y="2265524"/>
            <a:ext cx="1152719" cy="231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Tabaski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9" idx="1"/>
          </p:cNvCxnSpPr>
          <p:nvPr/>
        </p:nvCxnSpPr>
        <p:spPr>
          <a:xfrm flipH="1">
            <a:off x="3951834" y="2381189"/>
            <a:ext cx="177540" cy="1979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</p:cNvCxnSpPr>
          <p:nvPr/>
        </p:nvCxnSpPr>
        <p:spPr>
          <a:xfrm>
            <a:off x="6601213" y="2496854"/>
            <a:ext cx="189874" cy="1863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032687" y="2533416"/>
            <a:ext cx="3428355" cy="231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Legislative and Municipal Elections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7746865" y="2764746"/>
            <a:ext cx="495382" cy="15960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12667" y="1997078"/>
            <a:ext cx="3016735" cy="4984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Continuing Arrival of </a:t>
            </a:r>
            <a:r>
              <a:rPr lang="en-US"/>
              <a:t>Malian Refugees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4.3</a:t>
            </a:r>
          </a:p>
        </p:txBody>
      </p:sp>
    </p:spTree>
    <p:extLst>
      <p:ext uri="{BB962C8B-B14F-4D97-AF65-F5344CB8AC3E}">
        <p14:creationId xmlns:p14="http://schemas.microsoft.com/office/powerpoint/2010/main" val="519970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8523" y="1318762"/>
            <a:ext cx="9912279" cy="5298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4.4</a:t>
            </a:r>
          </a:p>
        </p:txBody>
      </p:sp>
    </p:spTree>
    <p:extLst>
      <p:ext uri="{BB962C8B-B14F-4D97-AF65-F5344CB8AC3E}">
        <p14:creationId xmlns:p14="http://schemas.microsoft.com/office/powerpoint/2010/main" val="16906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49648"/>
              </p:ext>
            </p:extLst>
          </p:nvPr>
        </p:nvGraphicFramePr>
        <p:xfrm>
          <a:off x="2321171" y="1242646"/>
          <a:ext cx="7327540" cy="5560910"/>
        </p:xfrm>
        <a:graphic>
          <a:graphicData uri="http://schemas.openxmlformats.org/drawingml/2006/table">
            <a:tbl>
              <a:tblPr firstRow="1" firstCol="1" bandRow="1"/>
              <a:tblGrid>
                <a:gridCol w="1890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478">
                <a:tc grid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charset="0"/>
                          <a:ea typeface="MS Mincho" charset="-128"/>
                        </a:rPr>
                        <a:t>Step 1. </a:t>
                      </a: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Prepare an Organization Profile: (a) Sectors of Activity; (b) Regional Focus;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(c) Competitive Situation; (d) Embeddedness in Humanitarian System;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2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charset="0"/>
                          <a:ea typeface="MS Mincho" charset="-128"/>
                        </a:rPr>
                        <a:t>Step 4. 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Prepare a SW Audit in: (a) Management and Organization; (b) Operations; (c) Finance; (d) Outreach and Accountability; (e) Monitoring and Evaluation 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686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Internal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Factors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External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Factors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charset="0"/>
                          <a:ea typeface="MS Mincho" charset="-128"/>
                        </a:rPr>
                        <a:t>Step 5. 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Develop Alternatives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charset="0"/>
                          <a:ea typeface="MS Mincho" charset="-128"/>
                        </a:rPr>
                        <a:t>Step 6. 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Make Strategic Choices; Consider Strategies, Tactics, Action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charset="0"/>
                          <a:ea typeface="MS Mincho" charset="-128"/>
                        </a:rPr>
                        <a:t>Steps 1 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to </a:t>
                      </a:r>
                      <a:r>
                        <a:rPr lang="en-GB" sz="1100" b="1" dirty="0">
                          <a:effectLst/>
                          <a:latin typeface="Calibri" charset="0"/>
                          <a:ea typeface="MS Mincho" charset="-128"/>
                        </a:rPr>
                        <a:t>6. 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Test for Consistency. Also Prepare Contingency Plans.</a:t>
                      </a:r>
                      <a:r>
                        <a:rPr lang="en-GB" sz="1100" dirty="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(Step 7)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List Internal Strengths (S):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(1)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(2)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(3)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List Internal Weaknesses (W):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(1)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(2)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(3)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33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charset="0"/>
                          <a:ea typeface="MS Mincho" charset="-128"/>
                        </a:rPr>
                        <a:t>Step 2. </a:t>
                      </a: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Identify and Evaluate the Following Factors: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(a) Economic 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(b) Social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(c) Political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(d) Environmental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(e) Health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(f) Safety and Security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(g) Access and Acceptance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(h) Humanitarian Coordination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charset="0"/>
                          <a:ea typeface="MS Mincho" charset="-128"/>
                        </a:rPr>
                        <a:t>Step 3. </a:t>
                      </a: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Prepare a Forecast, Make Predictions and Assessment of the Near Future 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List External Opportunities (O):</a:t>
                      </a:r>
                      <a:r>
                        <a:rPr lang="en-GB" sz="1100">
                          <a:effectLst/>
                          <a:latin typeface="MS Mincho" charset="-128"/>
                          <a:ea typeface="Times New Roman" charset="0"/>
                          <a:cs typeface="MS Mincho" charset="-128"/>
                        </a:rPr>
                        <a:t> </a:t>
                      </a: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(Consider Risks Also) 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(1)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(2)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       (3)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SO: Maxi-Maxi Strategy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WO: Mini-Maxi Strategy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29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List External Threats (T): 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(1)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(2)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       (3)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 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charset="0"/>
                          <a:ea typeface="MS Mincho" charset="-128"/>
                        </a:rPr>
                        <a:t>ST: Maxi-Mini Strategy</a:t>
                      </a:r>
                      <a:endParaRPr lang="en-US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charset="0"/>
                          <a:ea typeface="MS Mincho" charset="-128"/>
                        </a:rPr>
                        <a:t>WT: Mini-Mini Strategy</a:t>
                      </a:r>
                      <a:endParaRPr lang="en-US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27196" marR="271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4.5</a:t>
            </a:r>
          </a:p>
        </p:txBody>
      </p:sp>
    </p:spTree>
    <p:extLst>
      <p:ext uri="{BB962C8B-B14F-4D97-AF65-F5344CB8AC3E}">
        <p14:creationId xmlns:p14="http://schemas.microsoft.com/office/powerpoint/2010/main" val="1696996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247" y="1712564"/>
            <a:ext cx="9745497" cy="435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4.6</a:t>
            </a:r>
          </a:p>
        </p:txBody>
      </p:sp>
    </p:spTree>
    <p:extLst>
      <p:ext uri="{BB962C8B-B14F-4D97-AF65-F5344CB8AC3E}">
        <p14:creationId xmlns:p14="http://schemas.microsoft.com/office/powerpoint/2010/main" val="79758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717" y="1813028"/>
            <a:ext cx="11880568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4.7</a:t>
            </a:r>
          </a:p>
        </p:txBody>
      </p:sp>
    </p:spTree>
    <p:extLst>
      <p:ext uri="{BB962C8B-B14F-4D97-AF65-F5344CB8AC3E}">
        <p14:creationId xmlns:p14="http://schemas.microsoft.com/office/powerpoint/2010/main" val="96292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8894" y="1251031"/>
            <a:ext cx="11401722" cy="5606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4.8</a:t>
            </a:r>
          </a:p>
        </p:txBody>
      </p:sp>
    </p:spTree>
    <p:extLst>
      <p:ext uri="{BB962C8B-B14F-4D97-AF65-F5344CB8AC3E}">
        <p14:creationId xmlns:p14="http://schemas.microsoft.com/office/powerpoint/2010/main" val="110433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4463" y="1288072"/>
            <a:ext cx="11100732" cy="5222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4.9</a:t>
            </a:r>
          </a:p>
        </p:txBody>
      </p:sp>
    </p:spTree>
    <p:extLst>
      <p:ext uri="{BB962C8B-B14F-4D97-AF65-F5344CB8AC3E}">
        <p14:creationId xmlns:p14="http://schemas.microsoft.com/office/powerpoint/2010/main" val="3308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6830" y="3686904"/>
            <a:ext cx="3077308" cy="6330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Focal Problem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8476" y="2579068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2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8476" y="1348146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2.1</a:t>
            </a:r>
          </a:p>
        </p:txBody>
      </p:sp>
      <p:sp>
        <p:nvSpPr>
          <p:cNvPr id="8" name="Rectangle 7"/>
          <p:cNvSpPr/>
          <p:nvPr/>
        </p:nvSpPr>
        <p:spPr>
          <a:xfrm>
            <a:off x="7063153" y="1348149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2.2</a:t>
            </a:r>
          </a:p>
        </p:txBody>
      </p:sp>
      <p:sp>
        <p:nvSpPr>
          <p:cNvPr id="9" name="Rectangle 8"/>
          <p:cNvSpPr/>
          <p:nvPr/>
        </p:nvSpPr>
        <p:spPr>
          <a:xfrm>
            <a:off x="8874369" y="1348149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3.1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74369" y="2579072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7415" y="2579071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7415" y="1348149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1.1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2092" y="1348148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 1.2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8476" y="5999275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2.1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8476" y="4768356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74369" y="4768355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74369" y="5999278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2.2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87415" y="5999277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1.1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87415" y="4768355"/>
            <a:ext cx="1354015" cy="6506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52091" y="5999276"/>
            <a:ext cx="1354015" cy="650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Cause 1.2</a:t>
            </a:r>
          </a:p>
        </p:txBody>
      </p:sp>
      <p:cxnSp>
        <p:nvCxnSpPr>
          <p:cNvPr id="23" name="Straight Connector 22"/>
          <p:cNvCxnSpPr>
            <a:stCxn id="15" idx="2"/>
            <a:endCxn id="14" idx="0"/>
          </p:cNvCxnSpPr>
          <p:nvPr/>
        </p:nvCxnSpPr>
        <p:spPr>
          <a:xfrm>
            <a:off x="6075484" y="5418987"/>
            <a:ext cx="0" cy="580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2"/>
            <a:endCxn id="18" idx="0"/>
          </p:cNvCxnSpPr>
          <p:nvPr/>
        </p:nvCxnSpPr>
        <p:spPr>
          <a:xfrm>
            <a:off x="9551377" y="5418986"/>
            <a:ext cx="0" cy="580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0" idx="2"/>
            <a:endCxn id="19" idx="0"/>
          </p:cNvCxnSpPr>
          <p:nvPr/>
        </p:nvCxnSpPr>
        <p:spPr>
          <a:xfrm>
            <a:off x="2564423" y="5418986"/>
            <a:ext cx="0" cy="580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9" idx="3"/>
            <a:endCxn id="21" idx="1"/>
          </p:cNvCxnSpPr>
          <p:nvPr/>
        </p:nvCxnSpPr>
        <p:spPr>
          <a:xfrm flipV="1">
            <a:off x="3241430" y="6324592"/>
            <a:ext cx="31066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0" idx="0"/>
            <a:endCxn id="9" idx="2"/>
          </p:cNvCxnSpPr>
          <p:nvPr/>
        </p:nvCxnSpPr>
        <p:spPr>
          <a:xfrm flipV="1">
            <a:off x="9551377" y="1998780"/>
            <a:ext cx="0" cy="580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5" idx="0"/>
            <a:endCxn id="10" idx="2"/>
          </p:cNvCxnSpPr>
          <p:nvPr/>
        </p:nvCxnSpPr>
        <p:spPr>
          <a:xfrm rot="5400000" flipH="1" flipV="1">
            <a:off x="7584830" y="1720358"/>
            <a:ext cx="457201" cy="34758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5" idx="0"/>
            <a:endCxn id="11" idx="2"/>
          </p:cNvCxnSpPr>
          <p:nvPr/>
        </p:nvCxnSpPr>
        <p:spPr>
          <a:xfrm rot="16200000" flipV="1">
            <a:off x="4091353" y="1702772"/>
            <a:ext cx="457202" cy="35110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0"/>
            <a:endCxn id="13" idx="2"/>
          </p:cNvCxnSpPr>
          <p:nvPr/>
        </p:nvCxnSpPr>
        <p:spPr>
          <a:xfrm rot="5400000" flipH="1" flipV="1">
            <a:off x="3106615" y="1456587"/>
            <a:ext cx="580292" cy="1664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6" idx="0"/>
            <a:endCxn id="8" idx="2"/>
          </p:cNvCxnSpPr>
          <p:nvPr/>
        </p:nvCxnSpPr>
        <p:spPr>
          <a:xfrm rot="5400000" flipH="1" flipV="1">
            <a:off x="6617678" y="1456586"/>
            <a:ext cx="580288" cy="1664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20" idx="0"/>
            <a:endCxn id="5" idx="2"/>
          </p:cNvCxnSpPr>
          <p:nvPr/>
        </p:nvCxnSpPr>
        <p:spPr>
          <a:xfrm rot="5400000" flipH="1" flipV="1">
            <a:off x="4095751" y="2788623"/>
            <a:ext cx="448405" cy="35110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7" idx="0"/>
            <a:endCxn id="5" idx="2"/>
          </p:cNvCxnSpPr>
          <p:nvPr/>
        </p:nvCxnSpPr>
        <p:spPr>
          <a:xfrm rot="16200000" flipV="1">
            <a:off x="7589229" y="2806206"/>
            <a:ext cx="448405" cy="347589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2"/>
            <a:endCxn id="15" idx="0"/>
          </p:cNvCxnSpPr>
          <p:nvPr/>
        </p:nvCxnSpPr>
        <p:spPr>
          <a:xfrm>
            <a:off x="6075484" y="4319950"/>
            <a:ext cx="0" cy="4484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" idx="0"/>
            <a:endCxn id="6" idx="2"/>
          </p:cNvCxnSpPr>
          <p:nvPr/>
        </p:nvCxnSpPr>
        <p:spPr>
          <a:xfrm flipV="1">
            <a:off x="6075484" y="3229699"/>
            <a:ext cx="0" cy="457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" idx="0"/>
            <a:endCxn id="7" idx="2"/>
          </p:cNvCxnSpPr>
          <p:nvPr/>
        </p:nvCxnSpPr>
        <p:spPr>
          <a:xfrm flipV="1">
            <a:off x="6075484" y="1998777"/>
            <a:ext cx="0" cy="580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2" idx="2"/>
            <a:endCxn id="11" idx="0"/>
          </p:cNvCxnSpPr>
          <p:nvPr/>
        </p:nvCxnSpPr>
        <p:spPr>
          <a:xfrm>
            <a:off x="2564423" y="1998780"/>
            <a:ext cx="0" cy="580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4.10</a:t>
            </a:r>
          </a:p>
        </p:txBody>
      </p:sp>
    </p:spTree>
    <p:extLst>
      <p:ext uri="{BB962C8B-B14F-4D97-AF65-F5344CB8AC3E}">
        <p14:creationId xmlns:p14="http://schemas.microsoft.com/office/powerpoint/2010/main" val="189812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09220" y="3587504"/>
            <a:ext cx="1775044" cy="8658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Humanitarian Organization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75370" y="4821134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Peer Group and Start-Ups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75370" y="3587504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Private and Governmental Donors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75370" y="2375362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Academic Community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09220" y="1509544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Commercial Contractors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09220" y="5686952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Military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36721" y="3587504"/>
            <a:ext cx="1775044" cy="8658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Beneficiaries</a:t>
            </a:r>
          </a:p>
        </p:txBody>
      </p:sp>
      <p:cxnSp>
        <p:nvCxnSpPr>
          <p:cNvPr id="13" name="Straight Arrow Connector 12"/>
          <p:cNvCxnSpPr>
            <a:stCxn id="9" idx="2"/>
            <a:endCxn id="5" idx="0"/>
          </p:cNvCxnSpPr>
          <p:nvPr/>
        </p:nvCxnSpPr>
        <p:spPr>
          <a:xfrm>
            <a:off x="6096742" y="2375362"/>
            <a:ext cx="0" cy="12121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5" idx="1"/>
          </p:cNvCxnSpPr>
          <p:nvPr/>
        </p:nvCxnSpPr>
        <p:spPr>
          <a:xfrm>
            <a:off x="4250414" y="2808271"/>
            <a:ext cx="958806" cy="12121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7" idx="0"/>
          </p:cNvCxnSpPr>
          <p:nvPr/>
        </p:nvCxnSpPr>
        <p:spPr>
          <a:xfrm>
            <a:off x="3362892" y="3241180"/>
            <a:ext cx="0" cy="3463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5" idx="1"/>
          </p:cNvCxnSpPr>
          <p:nvPr/>
        </p:nvCxnSpPr>
        <p:spPr>
          <a:xfrm>
            <a:off x="4250414" y="4020413"/>
            <a:ext cx="9588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3"/>
            <a:endCxn id="5" idx="1"/>
          </p:cNvCxnSpPr>
          <p:nvPr/>
        </p:nvCxnSpPr>
        <p:spPr>
          <a:xfrm flipV="1">
            <a:off x="4250414" y="4020413"/>
            <a:ext cx="958806" cy="1233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0"/>
            <a:endCxn id="5" idx="2"/>
          </p:cNvCxnSpPr>
          <p:nvPr/>
        </p:nvCxnSpPr>
        <p:spPr>
          <a:xfrm flipV="1">
            <a:off x="6096742" y="4453322"/>
            <a:ext cx="0" cy="1233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1"/>
            <a:endCxn id="5" idx="3"/>
          </p:cNvCxnSpPr>
          <p:nvPr/>
        </p:nvCxnSpPr>
        <p:spPr>
          <a:xfrm flipH="1">
            <a:off x="6984265" y="4020413"/>
            <a:ext cx="95245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1.2</a:t>
            </a:r>
          </a:p>
        </p:txBody>
      </p:sp>
    </p:spTree>
    <p:extLst>
      <p:ext uri="{BB962C8B-B14F-4D97-AF65-F5344CB8AC3E}">
        <p14:creationId xmlns:p14="http://schemas.microsoft.com/office/powerpoint/2010/main" val="1087122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27425" y="3375036"/>
            <a:ext cx="1922946" cy="466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Outbreak of cholera in Kingstown, St Vincent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9168" y="2704119"/>
            <a:ext cx="1439464" cy="4789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Increased morbidity and mortality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69168" y="1879595"/>
            <a:ext cx="1439464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Increased demand on health services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06442" y="1879593"/>
            <a:ext cx="1202296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Reduced Productivity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6407" y="1879593"/>
            <a:ext cx="1144951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Tourism distorted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9108" y="5066118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Flooding in urban areas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9165" y="4173094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Contaminated water supply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08770" y="4167808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Unhygienic health practices and food preparation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4600" y="5064648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Lack of knowledge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8955" y="5064649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Open pit latrines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21354" y="4173094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Poor sanitary conditions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8643" y="5064648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Leaking sewers 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>
            <a:stCxn id="15" idx="2"/>
            <a:endCxn id="14" idx="0"/>
          </p:cNvCxnSpPr>
          <p:nvPr/>
        </p:nvCxnSpPr>
        <p:spPr>
          <a:xfrm flipH="1">
            <a:off x="5485648" y="4800911"/>
            <a:ext cx="603250" cy="265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2"/>
            <a:endCxn id="18" idx="0"/>
          </p:cNvCxnSpPr>
          <p:nvPr/>
        </p:nvCxnSpPr>
        <p:spPr>
          <a:xfrm flipH="1">
            <a:off x="8021140" y="4795625"/>
            <a:ext cx="607363" cy="269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0" idx="2"/>
            <a:endCxn id="19" idx="0"/>
          </p:cNvCxnSpPr>
          <p:nvPr/>
        </p:nvCxnSpPr>
        <p:spPr>
          <a:xfrm flipH="1">
            <a:off x="2925495" y="4800911"/>
            <a:ext cx="615592" cy="26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6" idx="0"/>
            <a:endCxn id="13" idx="2"/>
          </p:cNvCxnSpPr>
          <p:nvPr/>
        </p:nvCxnSpPr>
        <p:spPr>
          <a:xfrm rot="16200000" flipV="1">
            <a:off x="4421106" y="1036324"/>
            <a:ext cx="345573" cy="29900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6" idx="0"/>
            <a:endCxn id="8" idx="2"/>
          </p:cNvCxnSpPr>
          <p:nvPr/>
        </p:nvCxnSpPr>
        <p:spPr>
          <a:xfrm rot="5400000" flipH="1" flipV="1">
            <a:off x="7425459" y="1021988"/>
            <a:ext cx="345573" cy="301869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20" idx="0"/>
            <a:endCxn id="5" idx="2"/>
          </p:cNvCxnSpPr>
          <p:nvPr/>
        </p:nvCxnSpPr>
        <p:spPr>
          <a:xfrm rot="5400000" flipH="1" flipV="1">
            <a:off x="4648967" y="2733164"/>
            <a:ext cx="332050" cy="254781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7" idx="0"/>
            <a:endCxn id="5" idx="2"/>
          </p:cNvCxnSpPr>
          <p:nvPr/>
        </p:nvCxnSpPr>
        <p:spPr>
          <a:xfrm rot="16200000" flipV="1">
            <a:off x="7195319" y="2734623"/>
            <a:ext cx="326764" cy="253960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2"/>
            <a:endCxn id="15" idx="0"/>
          </p:cNvCxnSpPr>
          <p:nvPr/>
        </p:nvCxnSpPr>
        <p:spPr>
          <a:xfrm>
            <a:off x="6088898" y="3841044"/>
            <a:ext cx="0" cy="332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" idx="0"/>
            <a:endCxn id="6" idx="2"/>
          </p:cNvCxnSpPr>
          <p:nvPr/>
        </p:nvCxnSpPr>
        <p:spPr>
          <a:xfrm flipV="1">
            <a:off x="6088898" y="3183072"/>
            <a:ext cx="2" cy="191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" idx="0"/>
            <a:endCxn id="7" idx="2"/>
          </p:cNvCxnSpPr>
          <p:nvPr/>
        </p:nvCxnSpPr>
        <p:spPr>
          <a:xfrm flipV="1">
            <a:off x="6088900" y="2358548"/>
            <a:ext cx="0" cy="345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127269" y="5064648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Poor maintenance of water mains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660252" y="5064648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Low levels of income </a:t>
            </a:r>
          </a:p>
        </p:txBody>
      </p:sp>
      <p:cxnSp>
        <p:nvCxnSpPr>
          <p:cNvPr id="82" name="Straight Connector 81"/>
          <p:cNvCxnSpPr>
            <a:stCxn id="20" idx="2"/>
            <a:endCxn id="21" idx="0"/>
          </p:cNvCxnSpPr>
          <p:nvPr/>
        </p:nvCxnSpPr>
        <p:spPr>
          <a:xfrm>
            <a:off x="3541087" y="4800911"/>
            <a:ext cx="624096" cy="26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15" idx="2"/>
            <a:endCxn id="51" idx="0"/>
          </p:cNvCxnSpPr>
          <p:nvPr/>
        </p:nvCxnSpPr>
        <p:spPr>
          <a:xfrm>
            <a:off x="6088898" y="4800911"/>
            <a:ext cx="634911" cy="26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7" idx="2"/>
            <a:endCxn id="52" idx="0"/>
          </p:cNvCxnSpPr>
          <p:nvPr/>
        </p:nvCxnSpPr>
        <p:spPr>
          <a:xfrm>
            <a:off x="8628503" y="4795625"/>
            <a:ext cx="628289" cy="269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4.11</a:t>
            </a:r>
          </a:p>
        </p:txBody>
      </p:sp>
    </p:spTree>
    <p:extLst>
      <p:ext uri="{BB962C8B-B14F-4D97-AF65-F5344CB8AC3E}">
        <p14:creationId xmlns:p14="http://schemas.microsoft.com/office/powerpoint/2010/main" val="1995336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27424" y="2929562"/>
            <a:ext cx="1922946" cy="466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Outbreak of cholera in Kingstown, St Vincent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9164" y="2258645"/>
            <a:ext cx="1439465" cy="5474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Decreased </a:t>
            </a:r>
            <a:r>
              <a:rPr lang="en-US" sz="1200" dirty="0">
                <a:solidFill>
                  <a:schemeClr val="tx1"/>
                </a:solidFill>
              </a:rPr>
              <a:t>morbidity and mortality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69167" y="1434121"/>
            <a:ext cx="1439464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Reduced demand on health services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8506441" y="1434119"/>
            <a:ext cx="1202296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Productivity restored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6406" y="1434119"/>
            <a:ext cx="1144951" cy="4789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Tourism restored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9107" y="4620644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Flood control measures implemented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9164" y="3727620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Potable water supplied in target areas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08769" y="3722334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Hygenic</a:t>
            </a:r>
            <a:r>
              <a:rPr lang="en-US" sz="1200" dirty="0">
                <a:solidFill>
                  <a:schemeClr val="tx1"/>
                </a:solidFill>
              </a:rPr>
              <a:t> health practices adopted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24599" y="4619174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Hygene</a:t>
            </a:r>
            <a:r>
              <a:rPr lang="en-US" sz="1200" dirty="0">
                <a:solidFill>
                  <a:schemeClr val="tx1"/>
                </a:solidFill>
              </a:rPr>
              <a:t> training in target communities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8954" y="4619175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Pit latrines improved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21353" y="3727620"/>
            <a:ext cx="1439465" cy="6278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Sanitary conditions improved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8642" y="4619174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Sewer maintenance improve </a:t>
            </a:r>
          </a:p>
        </p:txBody>
      </p:sp>
      <p:cxnSp>
        <p:nvCxnSpPr>
          <p:cNvPr id="23" name="Straight Connector 22"/>
          <p:cNvCxnSpPr>
            <a:stCxn id="15" idx="2"/>
            <a:endCxn id="14" idx="0"/>
          </p:cNvCxnSpPr>
          <p:nvPr/>
        </p:nvCxnSpPr>
        <p:spPr>
          <a:xfrm flipH="1">
            <a:off x="5485647" y="4355437"/>
            <a:ext cx="603250" cy="265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2"/>
            <a:endCxn id="18" idx="0"/>
          </p:cNvCxnSpPr>
          <p:nvPr/>
        </p:nvCxnSpPr>
        <p:spPr>
          <a:xfrm flipH="1">
            <a:off x="8021139" y="4350151"/>
            <a:ext cx="607363" cy="269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0" idx="2"/>
            <a:endCxn id="19" idx="0"/>
          </p:cNvCxnSpPr>
          <p:nvPr/>
        </p:nvCxnSpPr>
        <p:spPr>
          <a:xfrm flipH="1">
            <a:off x="2925494" y="4355437"/>
            <a:ext cx="615592" cy="26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6" idx="0"/>
            <a:endCxn id="13" idx="2"/>
          </p:cNvCxnSpPr>
          <p:nvPr/>
        </p:nvCxnSpPr>
        <p:spPr>
          <a:xfrm rot="16200000" flipV="1">
            <a:off x="4421104" y="590851"/>
            <a:ext cx="345573" cy="29900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6" idx="0"/>
            <a:endCxn id="8" idx="2"/>
          </p:cNvCxnSpPr>
          <p:nvPr/>
        </p:nvCxnSpPr>
        <p:spPr>
          <a:xfrm rot="5400000" flipH="1" flipV="1">
            <a:off x="7425457" y="576513"/>
            <a:ext cx="345573" cy="30186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20" idx="0"/>
            <a:endCxn id="5" idx="2"/>
          </p:cNvCxnSpPr>
          <p:nvPr/>
        </p:nvCxnSpPr>
        <p:spPr>
          <a:xfrm rot="5400000" flipH="1" flipV="1">
            <a:off x="4648966" y="2287690"/>
            <a:ext cx="332050" cy="254781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17" idx="0"/>
            <a:endCxn id="5" idx="2"/>
          </p:cNvCxnSpPr>
          <p:nvPr/>
        </p:nvCxnSpPr>
        <p:spPr>
          <a:xfrm rot="16200000" flipV="1">
            <a:off x="7195318" y="2289149"/>
            <a:ext cx="326764" cy="253960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2"/>
            <a:endCxn id="15" idx="0"/>
          </p:cNvCxnSpPr>
          <p:nvPr/>
        </p:nvCxnSpPr>
        <p:spPr>
          <a:xfrm>
            <a:off x="6088897" y="3395570"/>
            <a:ext cx="0" cy="332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" idx="0"/>
            <a:endCxn id="6" idx="2"/>
          </p:cNvCxnSpPr>
          <p:nvPr/>
        </p:nvCxnSpPr>
        <p:spPr>
          <a:xfrm flipV="1">
            <a:off x="6088897" y="2806097"/>
            <a:ext cx="0" cy="123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" idx="0"/>
            <a:endCxn id="7" idx="2"/>
          </p:cNvCxnSpPr>
          <p:nvPr/>
        </p:nvCxnSpPr>
        <p:spPr>
          <a:xfrm flipV="1">
            <a:off x="6088897" y="1913074"/>
            <a:ext cx="2" cy="345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127268" y="4619174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Maintenance of water mains improved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660251" y="4619174"/>
            <a:ext cx="1193080" cy="56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Income generating activities</a:t>
            </a:r>
          </a:p>
        </p:txBody>
      </p:sp>
      <p:cxnSp>
        <p:nvCxnSpPr>
          <p:cNvPr id="82" name="Straight Connector 81"/>
          <p:cNvCxnSpPr>
            <a:stCxn id="20" idx="2"/>
            <a:endCxn id="21" idx="0"/>
          </p:cNvCxnSpPr>
          <p:nvPr/>
        </p:nvCxnSpPr>
        <p:spPr>
          <a:xfrm>
            <a:off x="3541086" y="4355437"/>
            <a:ext cx="624096" cy="26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15" idx="2"/>
            <a:endCxn id="51" idx="0"/>
          </p:cNvCxnSpPr>
          <p:nvPr/>
        </p:nvCxnSpPr>
        <p:spPr>
          <a:xfrm>
            <a:off x="6088897" y="4355437"/>
            <a:ext cx="634911" cy="26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7" idx="2"/>
            <a:endCxn id="52" idx="0"/>
          </p:cNvCxnSpPr>
          <p:nvPr/>
        </p:nvCxnSpPr>
        <p:spPr>
          <a:xfrm>
            <a:off x="8628502" y="4350151"/>
            <a:ext cx="628289" cy="269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 Same Side Corner Rectangle 28"/>
          <p:cNvSpPr/>
          <p:nvPr/>
        </p:nvSpPr>
        <p:spPr>
          <a:xfrm>
            <a:off x="5127424" y="2677045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2" name="Round Same Side Corner Rectangle 41"/>
          <p:cNvSpPr/>
          <p:nvPr/>
        </p:nvSpPr>
        <p:spPr>
          <a:xfrm>
            <a:off x="6835926" y="2677045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3" name="Round Same Side Corner Rectangle 42"/>
          <p:cNvSpPr/>
          <p:nvPr/>
        </p:nvSpPr>
        <p:spPr>
          <a:xfrm>
            <a:off x="2819543" y="3476847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4" name="Round Same Side Corner Rectangle 43"/>
          <p:cNvSpPr/>
          <p:nvPr/>
        </p:nvSpPr>
        <p:spPr>
          <a:xfrm>
            <a:off x="2328954" y="436784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5" name="Round Same Side Corner Rectangle 44"/>
          <p:cNvSpPr/>
          <p:nvPr/>
        </p:nvSpPr>
        <p:spPr>
          <a:xfrm>
            <a:off x="4549070" y="4370499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6" name="Round Same Side Corner Rectangle 45"/>
          <p:cNvSpPr/>
          <p:nvPr/>
        </p:nvSpPr>
        <p:spPr>
          <a:xfrm>
            <a:off x="5367475" y="348085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8" name="Round Same Side Corner Rectangle 47"/>
          <p:cNvSpPr/>
          <p:nvPr/>
        </p:nvSpPr>
        <p:spPr>
          <a:xfrm>
            <a:off x="4886552" y="436784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9" name="Round Same Side Corner Rectangle 48"/>
          <p:cNvSpPr/>
          <p:nvPr/>
        </p:nvSpPr>
        <p:spPr>
          <a:xfrm>
            <a:off x="6855382" y="4370499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3" name="Round Same Side Corner Rectangle 52"/>
          <p:cNvSpPr/>
          <p:nvPr/>
        </p:nvSpPr>
        <p:spPr>
          <a:xfrm>
            <a:off x="9134623" y="3471278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5" name="Round Same Side Corner Rectangle 54"/>
          <p:cNvSpPr/>
          <p:nvPr/>
        </p:nvSpPr>
        <p:spPr>
          <a:xfrm>
            <a:off x="9644472" y="436784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6" name="Round Same Side Corner Rectangle 55"/>
          <p:cNvSpPr/>
          <p:nvPr/>
        </p:nvSpPr>
        <p:spPr>
          <a:xfrm>
            <a:off x="7424549" y="4370499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8" name="Round Same Side Corner Rectangle 57"/>
          <p:cNvSpPr/>
          <p:nvPr/>
        </p:nvSpPr>
        <p:spPr>
          <a:xfrm>
            <a:off x="7106787" y="436784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59" name="Round Same Side Corner Rectangle 58"/>
          <p:cNvSpPr/>
          <p:nvPr/>
        </p:nvSpPr>
        <p:spPr>
          <a:xfrm>
            <a:off x="4292208" y="4367844"/>
            <a:ext cx="213611" cy="251330"/>
          </a:xfrm>
          <a:prstGeom prst="round2Same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27268" y="5335458"/>
            <a:ext cx="3726063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Alternative B: Health Education </a:t>
            </a:r>
            <a:endParaRPr lang="en-US" sz="1200" dirty="0">
              <a:effectLst/>
            </a:endParaRPr>
          </a:p>
          <a:p>
            <a:r>
              <a:rPr lang="en-US" sz="1200" dirty="0"/>
              <a:t>Alternative B is focused on health education and </a:t>
            </a:r>
            <a:r>
              <a:rPr lang="en-US" sz="1200" dirty="0" err="1"/>
              <a:t>behaviour</a:t>
            </a:r>
            <a:r>
              <a:rPr lang="en-US" sz="1200" dirty="0"/>
              <a:t> change and could be supported by donors or NGOs </a:t>
            </a:r>
            <a:r>
              <a:rPr lang="en-US" sz="1200" dirty="0" err="1"/>
              <a:t>specialising</a:t>
            </a:r>
            <a:r>
              <a:rPr lang="en-US" sz="1200" dirty="0"/>
              <a:t> in that kind of activity. Together, the two alternatives offer greater potential for realizing the higher level project objectives. </a:t>
            </a:r>
            <a:endParaRPr lang="en-US" sz="1200" dirty="0">
              <a:effectLst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28955" y="5335458"/>
            <a:ext cx="3753232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Alternative A: Infrastructure </a:t>
            </a:r>
            <a:endParaRPr lang="en-US" sz="1200" dirty="0">
              <a:effectLst/>
            </a:endParaRPr>
          </a:p>
          <a:p>
            <a:r>
              <a:rPr lang="en-US" sz="1200" dirty="0"/>
              <a:t>Alternative A is focused on infrastructure and could be financed by a donor that has a comparative advantage in supporting this type of activity. </a:t>
            </a:r>
          </a:p>
          <a:p>
            <a:endParaRPr lang="en-US" sz="1200" dirty="0">
              <a:effectLst/>
            </a:endParaRPr>
          </a:p>
          <a:p>
            <a:endParaRPr lang="en-US" sz="1200" dirty="0">
              <a:effectLst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4.12</a:t>
            </a:r>
          </a:p>
        </p:txBody>
      </p:sp>
    </p:spTree>
    <p:extLst>
      <p:ext uri="{BB962C8B-B14F-4D97-AF65-F5344CB8AC3E}">
        <p14:creationId xmlns:p14="http://schemas.microsoft.com/office/powerpoint/2010/main" val="52434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14" y="1227400"/>
            <a:ext cx="9284768" cy="559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5.1</a:t>
            </a:r>
          </a:p>
        </p:txBody>
      </p:sp>
    </p:spTree>
    <p:extLst>
      <p:ext uri="{BB962C8B-B14F-4D97-AF65-F5344CB8AC3E}">
        <p14:creationId xmlns:p14="http://schemas.microsoft.com/office/powerpoint/2010/main" val="1650915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88" y="1200435"/>
            <a:ext cx="9425480" cy="562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5.2</a:t>
            </a:r>
          </a:p>
        </p:txBody>
      </p:sp>
    </p:spTree>
    <p:extLst>
      <p:ext uri="{BB962C8B-B14F-4D97-AF65-F5344CB8AC3E}">
        <p14:creationId xmlns:p14="http://schemas.microsoft.com/office/powerpoint/2010/main" val="207923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4336936" y="5324072"/>
            <a:ext cx="360040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>
            <a:off x="2536736" y="3523872"/>
            <a:ext cx="360040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793320" y="1867688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36936" y="1867688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065128" y="1867688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336936" y="3595880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44848" y="337985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Power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79074" y="5324072"/>
            <a:ext cx="972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Interest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44848" y="168302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High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2774" y="531356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High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44848" y="501571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41807" y="531356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36935" y="1867107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Keep Satisfied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65126" y="1867107"/>
            <a:ext cx="1728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Engage Closely and</a:t>
            </a:r>
          </a:p>
          <a:p>
            <a:pPr algn="ctr"/>
            <a:r>
              <a:rPr lang="en-US" dirty="0"/>
              <a:t>Influence Activity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36933" y="3590869"/>
            <a:ext cx="172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Monitor only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(minimum effort)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65124" y="3595298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Keep Informed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6.1</a:t>
            </a:r>
          </a:p>
        </p:txBody>
      </p:sp>
    </p:spTree>
    <p:extLst>
      <p:ext uri="{BB962C8B-B14F-4D97-AF65-F5344CB8AC3E}">
        <p14:creationId xmlns:p14="http://schemas.microsoft.com/office/powerpoint/2010/main" val="1511056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4336936" y="5378936"/>
            <a:ext cx="360040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>
            <a:off x="2536736" y="3578736"/>
            <a:ext cx="360040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793320" y="1922552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336936" y="1922552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65128" y="1922552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36936" y="3650744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09288" y="3415556"/>
            <a:ext cx="122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Potential for Cooperation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79074" y="53789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Potential Threat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44848" y="173788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High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92774" y="536842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High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4848" y="50705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1807" y="536842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5126" y="1921971"/>
            <a:ext cx="1728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ctr"/>
            <a:r>
              <a:rPr lang="en-US" sz="1400" dirty="0"/>
              <a:t>Stakeholder Type 4</a:t>
            </a:r>
          </a:p>
          <a:p>
            <a:pPr algn="ctr"/>
            <a:r>
              <a:rPr lang="en-US" sz="1400" b="1" dirty="0"/>
              <a:t>Mixed Blessing</a:t>
            </a:r>
            <a:endParaRPr lang="en-US" sz="1400" dirty="0"/>
          </a:p>
          <a:p>
            <a:pPr algn="ctr"/>
            <a:endParaRPr lang="en-US" sz="1400" b="1" dirty="0"/>
          </a:p>
          <a:p>
            <a:pPr algn="ctr"/>
            <a:r>
              <a:rPr lang="en-US" sz="1400" i="1" dirty="0"/>
              <a:t>Strategy:</a:t>
            </a:r>
          </a:p>
          <a:p>
            <a:pPr algn="ctr"/>
            <a:r>
              <a:rPr lang="en-US" sz="1400" b="1" dirty="0"/>
              <a:t>Collaborate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6934" y="1921390"/>
            <a:ext cx="1728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ctr"/>
            <a:r>
              <a:rPr lang="en-US" sz="1400" dirty="0"/>
              <a:t>Stakeholder Type 1</a:t>
            </a:r>
          </a:p>
          <a:p>
            <a:pPr algn="ctr"/>
            <a:r>
              <a:rPr lang="en-US" sz="1400" b="1" dirty="0"/>
              <a:t>Supportive</a:t>
            </a:r>
            <a:endParaRPr lang="en-US" sz="1400" dirty="0"/>
          </a:p>
          <a:p>
            <a:pPr algn="ctr"/>
            <a:endParaRPr lang="en-US" sz="1400" b="1" dirty="0"/>
          </a:p>
          <a:p>
            <a:pPr algn="ctr"/>
            <a:r>
              <a:rPr lang="en-US" sz="1400" i="1" dirty="0"/>
              <a:t>Strategy:</a:t>
            </a:r>
          </a:p>
          <a:p>
            <a:pPr algn="ctr"/>
            <a:r>
              <a:rPr lang="en-US" sz="1400" b="1" dirty="0"/>
              <a:t>Involve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36933" y="3649581"/>
            <a:ext cx="1728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ctr"/>
            <a:r>
              <a:rPr lang="en-US" sz="1400" dirty="0"/>
              <a:t>Stakeholder Type 2</a:t>
            </a:r>
          </a:p>
          <a:p>
            <a:pPr algn="ctr"/>
            <a:r>
              <a:rPr lang="en-US" sz="1400" b="1" dirty="0"/>
              <a:t>Marginal</a:t>
            </a:r>
            <a:endParaRPr lang="en-US" sz="1400" dirty="0"/>
          </a:p>
          <a:p>
            <a:pPr algn="ctr"/>
            <a:endParaRPr lang="en-US" sz="1400" b="1" dirty="0"/>
          </a:p>
          <a:p>
            <a:pPr algn="ctr"/>
            <a:r>
              <a:rPr lang="en-US" sz="1400" i="1" dirty="0"/>
              <a:t>Strategy:</a:t>
            </a:r>
          </a:p>
          <a:p>
            <a:pPr algn="ctr"/>
            <a:r>
              <a:rPr lang="en-US" sz="1400" b="1" dirty="0"/>
              <a:t>Monitor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5128" y="3649580"/>
            <a:ext cx="1728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algn="ctr"/>
            <a:r>
              <a:rPr lang="en-US" sz="1400" dirty="0"/>
              <a:t>Stakeholder Type 3</a:t>
            </a:r>
          </a:p>
          <a:p>
            <a:pPr algn="ctr"/>
            <a:r>
              <a:rPr lang="en-US" sz="1400" b="1" dirty="0"/>
              <a:t>Non-supportive</a:t>
            </a:r>
            <a:endParaRPr lang="en-US" sz="1400" dirty="0"/>
          </a:p>
          <a:p>
            <a:pPr algn="ctr"/>
            <a:endParaRPr lang="en-US" sz="1400" b="1" dirty="0"/>
          </a:p>
          <a:p>
            <a:pPr algn="ctr"/>
            <a:r>
              <a:rPr lang="en-US" sz="1400" i="1" dirty="0"/>
              <a:t>Strategy:</a:t>
            </a:r>
          </a:p>
          <a:p>
            <a:pPr algn="ctr"/>
            <a:r>
              <a:rPr lang="en-US" sz="1400" b="1" dirty="0"/>
              <a:t>Defend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6.2</a:t>
            </a:r>
          </a:p>
        </p:txBody>
      </p:sp>
    </p:spTree>
    <p:extLst>
      <p:ext uri="{BB962C8B-B14F-4D97-AF65-F5344CB8AC3E}">
        <p14:creationId xmlns:p14="http://schemas.microsoft.com/office/powerpoint/2010/main" val="18167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2820208" y="3183280"/>
            <a:ext cx="65527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572" y="303926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084904" y="3183280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80248" y="3183280"/>
            <a:ext cx="0" cy="183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20408" y="3183280"/>
            <a:ext cx="0" cy="168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72736" y="3183280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28520" y="340482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Neutral (N)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78670" y="3399304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Moderate Supporter (MS)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0838" y="3407846"/>
            <a:ext cx="11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Supporter (S)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86182" y="3407846"/>
            <a:ext cx="11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Opponent (O)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26342" y="3421802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Moderate Opponent (MO)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6.3</a:t>
            </a:r>
          </a:p>
        </p:txBody>
      </p:sp>
    </p:spTree>
    <p:extLst>
      <p:ext uri="{BB962C8B-B14F-4D97-AF65-F5344CB8AC3E}">
        <p14:creationId xmlns:p14="http://schemas.microsoft.com/office/powerpoint/2010/main" val="1839126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846715"/>
              </p:ext>
            </p:extLst>
          </p:nvPr>
        </p:nvGraphicFramePr>
        <p:xfrm>
          <a:off x="1064694" y="1474504"/>
          <a:ext cx="1005815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6.4</a:t>
            </a:r>
          </a:p>
        </p:txBody>
      </p:sp>
    </p:spTree>
    <p:extLst>
      <p:ext uri="{BB962C8B-B14F-4D97-AF65-F5344CB8AC3E}">
        <p14:creationId xmlns:p14="http://schemas.microsoft.com/office/powerpoint/2010/main" val="1467055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271116" y="267656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5385688" y="3052916"/>
            <a:ext cx="1086465" cy="109138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095999" y="4586748"/>
            <a:ext cx="752306" cy="75216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E</a:t>
            </a:r>
          </a:p>
        </p:txBody>
      </p:sp>
      <p:sp>
        <p:nvSpPr>
          <p:cNvPr id="12" name="Oval 11"/>
          <p:cNvSpPr/>
          <p:nvPr/>
        </p:nvSpPr>
        <p:spPr>
          <a:xfrm>
            <a:off x="7104806" y="3392128"/>
            <a:ext cx="752306" cy="75216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D</a:t>
            </a:r>
          </a:p>
        </p:txBody>
      </p:sp>
      <p:sp>
        <p:nvSpPr>
          <p:cNvPr id="13" name="Oval 12"/>
          <p:cNvSpPr/>
          <p:nvPr/>
        </p:nvSpPr>
        <p:spPr>
          <a:xfrm>
            <a:off x="6738132" y="1930818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15" name="Straight Arrow Connector 14"/>
          <p:cNvCxnSpPr>
            <a:stCxn id="7" idx="6"/>
            <a:endCxn id="8" idx="1"/>
          </p:cNvCxnSpPr>
          <p:nvPr/>
        </p:nvCxnSpPr>
        <p:spPr>
          <a:xfrm>
            <a:off x="4802058" y="2942041"/>
            <a:ext cx="742738" cy="2707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7"/>
            <a:endCxn id="13" idx="3"/>
          </p:cNvCxnSpPr>
          <p:nvPr/>
        </p:nvCxnSpPr>
        <p:spPr>
          <a:xfrm flipV="1">
            <a:off x="6313043" y="2384005"/>
            <a:ext cx="502844" cy="82874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005645" y="4055805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F</a:t>
            </a:r>
          </a:p>
        </p:txBody>
      </p:sp>
      <p:cxnSp>
        <p:nvCxnSpPr>
          <p:cNvPr id="21" name="Straight Arrow Connector 20"/>
          <p:cNvCxnSpPr>
            <a:stCxn id="19" idx="0"/>
            <a:endCxn id="7" idx="4"/>
          </p:cNvCxnSpPr>
          <p:nvPr/>
        </p:nvCxnSpPr>
        <p:spPr>
          <a:xfrm flipV="1">
            <a:off x="4271117" y="3207511"/>
            <a:ext cx="265471" cy="8482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1"/>
            <a:endCxn id="8" idx="4"/>
          </p:cNvCxnSpPr>
          <p:nvPr/>
        </p:nvCxnSpPr>
        <p:spPr>
          <a:xfrm flipH="1" flipV="1">
            <a:off x="5928920" y="4144296"/>
            <a:ext cx="277252" cy="5526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2" idx="2"/>
            <a:endCxn id="8" idx="6"/>
          </p:cNvCxnSpPr>
          <p:nvPr/>
        </p:nvCxnSpPr>
        <p:spPr>
          <a:xfrm flipH="1" flipV="1">
            <a:off x="6472152" y="3598606"/>
            <a:ext cx="632654" cy="16960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7"/>
            <a:endCxn id="12" idx="3"/>
          </p:cNvCxnSpPr>
          <p:nvPr/>
        </p:nvCxnSpPr>
        <p:spPr>
          <a:xfrm flipV="1">
            <a:off x="6738133" y="4034144"/>
            <a:ext cx="476847" cy="66275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7.1</a:t>
            </a:r>
          </a:p>
        </p:txBody>
      </p:sp>
    </p:spTree>
    <p:extLst>
      <p:ext uri="{BB962C8B-B14F-4D97-AF65-F5344CB8AC3E}">
        <p14:creationId xmlns:p14="http://schemas.microsoft.com/office/powerpoint/2010/main" val="118470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492920"/>
            <a:ext cx="10519665" cy="7040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7.2</a:t>
            </a:r>
          </a:p>
        </p:txBody>
      </p:sp>
    </p:spTree>
    <p:extLst>
      <p:ext uri="{BB962C8B-B14F-4D97-AF65-F5344CB8AC3E}">
        <p14:creationId xmlns:p14="http://schemas.microsoft.com/office/powerpoint/2010/main" val="87231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29" y="1218142"/>
            <a:ext cx="6394784" cy="5591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1.3</a:t>
            </a:r>
          </a:p>
        </p:txBody>
      </p:sp>
    </p:spTree>
    <p:extLst>
      <p:ext uri="{BB962C8B-B14F-4D97-AF65-F5344CB8AC3E}">
        <p14:creationId xmlns:p14="http://schemas.microsoft.com/office/powerpoint/2010/main" val="1134283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56640" y="1739278"/>
            <a:ext cx="3052917" cy="1648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73955" y="2606336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2864204" y="2606336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27143" y="2075395"/>
            <a:ext cx="391937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019079" y="1809923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50021" y="2075395"/>
            <a:ext cx="391938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685535" y="1739278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88013" y="2504452"/>
            <a:ext cx="2772697" cy="874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65216" y="2676065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6655465" y="2676065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418404" y="2145124"/>
            <a:ext cx="391937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810340" y="1879652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41282" y="2145124"/>
            <a:ext cx="391938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339165" y="2531361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552109">
            <a:off x="8916469" y="1981949"/>
            <a:ext cx="2128390" cy="1045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68238" y="264223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10158487" y="264223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921426" y="2111298"/>
            <a:ext cx="391937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313362" y="1845826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844304" y="2111298"/>
            <a:ext cx="391938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56053" y="5158673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8878331">
            <a:off x="2504290" y="4606191"/>
            <a:ext cx="2128390" cy="1045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88156" y="527578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27" name="Oval 26"/>
          <p:cNvSpPr/>
          <p:nvPr/>
        </p:nvSpPr>
        <p:spPr>
          <a:xfrm>
            <a:off x="4578405" y="527578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341344" y="4744848"/>
            <a:ext cx="391937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733280" y="4479376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222" y="4744848"/>
            <a:ext cx="391938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719802" y="5158673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67085" y="4362260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415192" y="5158673"/>
            <a:ext cx="777651" cy="76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848297" y="527578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35" name="Oval 34"/>
          <p:cNvSpPr/>
          <p:nvPr/>
        </p:nvSpPr>
        <p:spPr>
          <a:xfrm>
            <a:off x="8538546" y="5275789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7301485" y="4744848"/>
            <a:ext cx="391937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693421" y="4479376"/>
            <a:ext cx="530942" cy="530942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8224363" y="4744848"/>
            <a:ext cx="391938" cy="608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88622" y="3478585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7.3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921426" y="345880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Figure 7.5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395146" y="6040138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7.6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15789" y="345880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7.4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98850" y="6040138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7.7</a:t>
            </a:r>
          </a:p>
        </p:txBody>
      </p:sp>
    </p:spTree>
    <p:extLst>
      <p:ext uri="{BB962C8B-B14F-4D97-AF65-F5344CB8AC3E}">
        <p14:creationId xmlns:p14="http://schemas.microsoft.com/office/powerpoint/2010/main" val="769888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21360" y="3824058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/>
          <p:cNvSpPr/>
          <p:nvPr/>
        </p:nvSpPr>
        <p:spPr>
          <a:xfrm>
            <a:off x="1921360" y="2875446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Oval 5"/>
          <p:cNvSpPr/>
          <p:nvPr/>
        </p:nvSpPr>
        <p:spPr>
          <a:xfrm>
            <a:off x="957196" y="3824058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880858" y="3824058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Oval 7"/>
          <p:cNvSpPr/>
          <p:nvPr/>
        </p:nvSpPr>
        <p:spPr>
          <a:xfrm>
            <a:off x="1921360" y="4772670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1" name="Straight Connector 10"/>
          <p:cNvCxnSpPr>
            <a:stCxn id="5" idx="4"/>
            <a:endCxn id="4" idx="0"/>
          </p:cNvCxnSpPr>
          <p:nvPr/>
        </p:nvCxnSpPr>
        <p:spPr>
          <a:xfrm>
            <a:off x="2107972" y="3248671"/>
            <a:ext cx="0" cy="575387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3" name="Straight Connector 12"/>
          <p:cNvCxnSpPr>
            <a:stCxn id="4" idx="4"/>
            <a:endCxn id="8" idx="0"/>
          </p:cNvCxnSpPr>
          <p:nvPr/>
        </p:nvCxnSpPr>
        <p:spPr>
          <a:xfrm>
            <a:off x="2107972" y="4197283"/>
            <a:ext cx="0" cy="575387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6" name="Straight Connector 15"/>
          <p:cNvCxnSpPr>
            <a:stCxn id="7" idx="2"/>
            <a:endCxn id="4" idx="6"/>
          </p:cNvCxnSpPr>
          <p:nvPr/>
        </p:nvCxnSpPr>
        <p:spPr>
          <a:xfrm flipH="1">
            <a:off x="2294584" y="4010671"/>
            <a:ext cx="586274" cy="0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19" name="Straight Connector 18"/>
          <p:cNvCxnSpPr>
            <a:stCxn id="6" idx="6"/>
            <a:endCxn id="4" idx="2"/>
          </p:cNvCxnSpPr>
          <p:nvPr/>
        </p:nvCxnSpPr>
        <p:spPr>
          <a:xfrm>
            <a:off x="1330420" y="4010671"/>
            <a:ext cx="590940" cy="0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24" name="Oval 23"/>
          <p:cNvSpPr/>
          <p:nvPr/>
        </p:nvSpPr>
        <p:spPr>
          <a:xfrm>
            <a:off x="4468502" y="3824059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5180739" y="3824059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5892976" y="3824058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6605213" y="3824057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8" name="Oval 27"/>
          <p:cNvSpPr/>
          <p:nvPr/>
        </p:nvSpPr>
        <p:spPr>
          <a:xfrm>
            <a:off x="7311231" y="3824056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9" name="Straight Connector 28"/>
          <p:cNvCxnSpPr>
            <a:stCxn id="25" idx="2"/>
            <a:endCxn id="24" idx="6"/>
          </p:cNvCxnSpPr>
          <p:nvPr/>
        </p:nvCxnSpPr>
        <p:spPr>
          <a:xfrm flipH="1">
            <a:off x="4841726" y="4010672"/>
            <a:ext cx="339013" cy="0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32" name="Straight Connector 31"/>
          <p:cNvCxnSpPr>
            <a:stCxn id="26" idx="2"/>
            <a:endCxn id="25" idx="6"/>
          </p:cNvCxnSpPr>
          <p:nvPr/>
        </p:nvCxnSpPr>
        <p:spPr>
          <a:xfrm flipH="1">
            <a:off x="5553963" y="4010671"/>
            <a:ext cx="339013" cy="1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35" name="Straight Connector 34"/>
          <p:cNvCxnSpPr>
            <a:stCxn id="27" idx="2"/>
            <a:endCxn id="26" idx="6"/>
          </p:cNvCxnSpPr>
          <p:nvPr/>
        </p:nvCxnSpPr>
        <p:spPr>
          <a:xfrm flipH="1">
            <a:off x="6266200" y="4010670"/>
            <a:ext cx="339013" cy="1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38" name="Straight Connector 37"/>
          <p:cNvCxnSpPr>
            <a:stCxn id="28" idx="2"/>
            <a:endCxn id="27" idx="6"/>
          </p:cNvCxnSpPr>
          <p:nvPr/>
        </p:nvCxnSpPr>
        <p:spPr>
          <a:xfrm flipH="1">
            <a:off x="6978437" y="4010669"/>
            <a:ext cx="332794" cy="1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41" name="Oval 40"/>
          <p:cNvSpPr/>
          <p:nvPr/>
        </p:nvSpPr>
        <p:spPr>
          <a:xfrm>
            <a:off x="9217443" y="4401234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2" name="Oval 41"/>
          <p:cNvSpPr/>
          <p:nvPr/>
        </p:nvSpPr>
        <p:spPr>
          <a:xfrm>
            <a:off x="8898876" y="3537929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3" name="Oval 42"/>
          <p:cNvSpPr/>
          <p:nvPr/>
        </p:nvSpPr>
        <p:spPr>
          <a:xfrm>
            <a:off x="9639105" y="3062058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4" name="Oval 43"/>
          <p:cNvSpPr/>
          <p:nvPr/>
        </p:nvSpPr>
        <p:spPr>
          <a:xfrm>
            <a:off x="10429100" y="3537929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5" name="Oval 44"/>
          <p:cNvSpPr/>
          <p:nvPr/>
        </p:nvSpPr>
        <p:spPr>
          <a:xfrm>
            <a:off x="10110533" y="4401234"/>
            <a:ext cx="373224" cy="37322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46" name="Straight Connector 45"/>
          <p:cNvCxnSpPr>
            <a:stCxn id="42" idx="4"/>
            <a:endCxn id="41" idx="1"/>
          </p:cNvCxnSpPr>
          <p:nvPr/>
        </p:nvCxnSpPr>
        <p:spPr>
          <a:xfrm>
            <a:off x="9085488" y="3911154"/>
            <a:ext cx="186612" cy="544738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47" name="Straight Connector 46"/>
          <p:cNvCxnSpPr>
            <a:stCxn id="43" idx="2"/>
            <a:endCxn id="42" idx="7"/>
          </p:cNvCxnSpPr>
          <p:nvPr/>
        </p:nvCxnSpPr>
        <p:spPr>
          <a:xfrm flipH="1">
            <a:off x="9217443" y="3248671"/>
            <a:ext cx="421662" cy="343916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48" name="Straight Connector 47"/>
          <p:cNvCxnSpPr>
            <a:stCxn id="44" idx="1"/>
            <a:endCxn id="43" idx="6"/>
          </p:cNvCxnSpPr>
          <p:nvPr/>
        </p:nvCxnSpPr>
        <p:spPr>
          <a:xfrm flipH="1" flipV="1">
            <a:off x="10012329" y="3248671"/>
            <a:ext cx="471428" cy="343916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49" name="Straight Connector 48"/>
          <p:cNvCxnSpPr>
            <a:stCxn id="45" idx="7"/>
            <a:endCxn id="44" idx="4"/>
          </p:cNvCxnSpPr>
          <p:nvPr/>
        </p:nvCxnSpPr>
        <p:spPr>
          <a:xfrm flipV="1">
            <a:off x="10429100" y="3911154"/>
            <a:ext cx="186612" cy="544738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67" name="Straight Connector 66"/>
          <p:cNvCxnSpPr>
            <a:stCxn id="45" idx="2"/>
            <a:endCxn id="41" idx="6"/>
          </p:cNvCxnSpPr>
          <p:nvPr/>
        </p:nvCxnSpPr>
        <p:spPr>
          <a:xfrm flipH="1">
            <a:off x="9590667" y="4587847"/>
            <a:ext cx="519866" cy="0"/>
          </a:xfrm>
          <a:prstGeom prst="lin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sp>
        <p:nvSpPr>
          <p:cNvPr id="88" name="TextBox 87"/>
          <p:cNvSpPr txBox="1"/>
          <p:nvPr/>
        </p:nvSpPr>
        <p:spPr>
          <a:xfrm>
            <a:off x="1407203" y="2441585"/>
            <a:ext cx="140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Star-network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367351" y="2441585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Line-network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047299" y="244336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Circle-network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7.8</a:t>
            </a:r>
          </a:p>
        </p:txBody>
      </p:sp>
    </p:spTree>
    <p:extLst>
      <p:ext uri="{BB962C8B-B14F-4D97-AF65-F5344CB8AC3E}">
        <p14:creationId xmlns:p14="http://schemas.microsoft.com/office/powerpoint/2010/main" val="647676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9" b="22985"/>
          <a:stretch/>
        </p:blipFill>
        <p:spPr>
          <a:xfrm>
            <a:off x="860900" y="1153979"/>
            <a:ext cx="10422796" cy="5704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7.9</a:t>
            </a:r>
          </a:p>
        </p:txBody>
      </p:sp>
    </p:spTree>
    <p:extLst>
      <p:ext uri="{BB962C8B-B14F-4D97-AF65-F5344CB8AC3E}">
        <p14:creationId xmlns:p14="http://schemas.microsoft.com/office/powerpoint/2010/main" val="1328469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200960" y="2223168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193800" algn="l"/>
                <a:tab pos="2755900" algn="l"/>
              </a:tabLst>
            </a:pPr>
            <a:r>
              <a:rPr lang="en-US" sz="1200" b="1" u="sng" dirty="0">
                <a:ea typeface="ＭＳ Ｐゴシック" charset="-128"/>
                <a:cs typeface="ＭＳ Ｐゴシック" charset="-128"/>
              </a:rPr>
              <a:t>Ex Post (present)		Trend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0840" y="2807050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Macro-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Level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918075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Micro-	AGIRI	   Trend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Level	Hazards	   Factors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	(a, b, c) 	   (x, y, z)	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1259" y="2517448"/>
            <a:ext cx="868692" cy="10070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24492" y="2667039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243263" algn="l"/>
              </a:tabLs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Z	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69112" y="4346311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867431" y="2932629"/>
            <a:ext cx="2240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72417" y="3541797"/>
            <a:ext cx="414284" cy="566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839242" y="3532682"/>
            <a:ext cx="458063" cy="587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8.1</a:t>
            </a:r>
          </a:p>
        </p:txBody>
      </p:sp>
    </p:spTree>
    <p:extLst>
      <p:ext uri="{BB962C8B-B14F-4D97-AF65-F5344CB8AC3E}">
        <p14:creationId xmlns:p14="http://schemas.microsoft.com/office/powerpoint/2010/main" val="6454709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774" y="5618434"/>
            <a:ext cx="475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17738" algn="l"/>
                <a:tab pos="3952875" algn="l"/>
              </a:tabLst>
            </a:pPr>
            <a:r>
              <a:rPr lang="en-US" sz="1400" dirty="0">
                <a:solidFill>
                  <a:schemeClr val="accent5"/>
                </a:solidFill>
                <a:ea typeface="ＭＳ Ｐゴシック"/>
              </a:rPr>
              <a:t>Ex ante (A)	Ex post (Z)	Trend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368" y="1689344"/>
            <a:ext cx="615553" cy="41434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/>
                </a:solidFill>
                <a:ea typeface="ＭＳ Ｐゴシック"/>
              </a:rPr>
              <a:t>Level of security of Context Dimension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  <a:ea typeface="ＭＳ Ｐゴシック"/>
              </a:rPr>
              <a:t>0		3		 6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4598940" y="4106150"/>
            <a:ext cx="2928958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920543" y="4927687"/>
            <a:ext cx="357190" cy="35719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accent5"/>
                </a:solidFill>
                <a:latin typeface="Arial"/>
                <a:ea typeface="ＭＳ Ｐゴシック"/>
              </a:rPr>
              <a:t>α</a:t>
            </a:r>
            <a:endParaRPr lang="en-US" dirty="0">
              <a:solidFill>
                <a:schemeClr val="accent5"/>
              </a:solidFill>
              <a:latin typeface="Georgia"/>
              <a:ea typeface="ＭＳ Ｐゴシック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77667" y="2927423"/>
            <a:ext cx="571504" cy="5715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accent5"/>
                </a:solidFill>
                <a:latin typeface="Arial"/>
                <a:ea typeface="ＭＳ Ｐゴシック"/>
              </a:rPr>
              <a:t>β</a:t>
            </a:r>
            <a:endParaRPr lang="en-US" dirty="0">
              <a:solidFill>
                <a:schemeClr val="accent5"/>
              </a:solidFill>
              <a:latin typeface="Georgia"/>
              <a:ea typeface="ＭＳ Ｐゴシック"/>
            </a:endParaRPr>
          </a:p>
        </p:txBody>
      </p:sp>
      <p:sp>
        <p:nvSpPr>
          <p:cNvPr id="11" name="Explosion 2 10"/>
          <p:cNvSpPr/>
          <p:nvPr/>
        </p:nvSpPr>
        <p:spPr>
          <a:xfrm>
            <a:off x="4279729" y="4005618"/>
            <a:ext cx="616586" cy="476365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  <a:latin typeface="Georgia"/>
              <a:ea typeface="ＭＳ Ｐゴシック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20543" y="4570497"/>
            <a:ext cx="357190" cy="35719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Arial"/>
                <a:ea typeface="ＭＳ Ｐゴシック"/>
              </a:rPr>
              <a:t>δ</a:t>
            </a:r>
            <a:endParaRPr lang="en-US" dirty="0">
              <a:solidFill>
                <a:schemeClr val="bg1"/>
              </a:solidFill>
              <a:latin typeface="Georgia"/>
              <a:ea typeface="ＭＳ Ｐゴシック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063419" y="3856117"/>
            <a:ext cx="1571636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01433" y="3570365"/>
            <a:ext cx="878296" cy="5921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22653" y="4284745"/>
            <a:ext cx="10978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 flipH="1" flipV="1">
            <a:off x="1455667" y="3725327"/>
            <a:ext cx="37862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48774" y="5618434"/>
            <a:ext cx="487618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8.2</a:t>
            </a:r>
          </a:p>
        </p:txBody>
      </p:sp>
    </p:spTree>
    <p:extLst>
      <p:ext uri="{BB962C8B-B14F-4D97-AF65-F5344CB8AC3E}">
        <p14:creationId xmlns:p14="http://schemas.microsoft.com/office/powerpoint/2010/main" val="498150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163824" y="1233834"/>
            <a:ext cx="5820488" cy="5574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8.3</a:t>
            </a:r>
          </a:p>
        </p:txBody>
      </p:sp>
    </p:spTree>
    <p:extLst>
      <p:ext uri="{BB962C8B-B14F-4D97-AF65-F5344CB8AC3E}">
        <p14:creationId xmlns:p14="http://schemas.microsoft.com/office/powerpoint/2010/main" val="1773997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4866999" y="3229453"/>
            <a:ext cx="224016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00528" y="2519992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193800" algn="l"/>
                <a:tab pos="2755900" algn="l"/>
              </a:tabLst>
            </a:pPr>
            <a:r>
              <a:rPr lang="en-US" sz="1200" b="1" u="sng" dirty="0">
                <a:ea typeface="ＭＳ Ｐゴシック" charset="-128"/>
                <a:cs typeface="ＭＳ Ｐゴシック" charset="-128"/>
              </a:rPr>
              <a:t>Ex Ante	Critical Incident	Ex Post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0408" y="3103874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Macro-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Level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918075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endParaRPr lang="en-US" sz="1200" b="1" dirty="0"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17875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Micro-	AGIRI	   Trend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Level	Hazards	   Factors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09725" algn="l"/>
                <a:tab pos="3138488" algn="l"/>
                <a:tab pos="3411538" algn="l"/>
              </a:tabLst>
            </a:pPr>
            <a:r>
              <a:rPr lang="en-US" sz="1200" b="1" dirty="0">
                <a:ea typeface="ＭＳ Ｐゴシック" charset="-128"/>
                <a:cs typeface="ＭＳ Ｐゴシック" charset="-128"/>
              </a:rPr>
              <a:t>	(a, b, c) 	   (x, y, z)	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5856712" y="3109948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chemeClr val="accent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3850" y="2822438"/>
            <a:ext cx="872792" cy="1007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38777" y="2822439"/>
            <a:ext cx="868692" cy="10070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4060" y="296386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243263" algn="l"/>
              </a:tabLs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ＭＳ Ｐゴシック" charset="-128"/>
                <a:cs typeface="ＭＳ Ｐゴシック" charset="-128"/>
              </a:rPr>
              <a:t>A	Z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568680" y="4643135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90728" y="3829506"/>
            <a:ext cx="395541" cy="57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838810" y="3829507"/>
            <a:ext cx="458063" cy="5876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8.4</a:t>
            </a:r>
          </a:p>
        </p:txBody>
      </p:sp>
    </p:spTree>
    <p:extLst>
      <p:ext uri="{BB962C8B-B14F-4D97-AF65-F5344CB8AC3E}">
        <p14:creationId xmlns:p14="http://schemas.microsoft.com/office/powerpoint/2010/main" val="38283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55475"/>
              </p:ext>
            </p:extLst>
          </p:nvPr>
        </p:nvGraphicFramePr>
        <p:xfrm>
          <a:off x="1277110" y="2180340"/>
          <a:ext cx="3536216" cy="264518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44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Driving forces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Strength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Agency control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</a:rPr>
                        <a:t>Total Force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142"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Dropping prices of food products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</a:rPr>
                        <a:t>2 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</a:rPr>
                        <a:t>2 </a:t>
                      </a:r>
                      <a:endParaRPr lang="is-IS" sz="120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4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398"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Better agricultural techniques</a:t>
                      </a:r>
                      <a:r>
                        <a:rPr lang="en-US" sz="1200" b="0" baseline="0" dirty="0">
                          <a:effectLst/>
                        </a:rPr>
                        <a:t> and processing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</a:rPr>
                        <a:t>2 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6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142">
                <a:tc>
                  <a:txBody>
                    <a:bodyPr/>
                    <a:lstStyle/>
                    <a:p>
                      <a:r>
                        <a:rPr lang="en-US" sz="1200" b="0">
                          <a:effectLst/>
                        </a:rPr>
                        <a:t>Improved operational planning </a:t>
                      </a:r>
                      <a:endParaRPr lang="en-US" sz="1200" b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 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5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1" dirty="0">
                          <a:effectLst/>
                        </a:rPr>
                        <a:t>9 </a:t>
                      </a:r>
                      <a:endParaRPr lang="fi-FI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142"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Increasing public support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</a:rPr>
                        <a:t>2 </a:t>
                      </a:r>
                      <a:endParaRPr lang="is-IS" sz="120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>
                          <a:effectLst/>
                        </a:rPr>
                        <a:t>2 </a:t>
                      </a:r>
                      <a:endParaRPr lang="is-IS" sz="120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24198"/>
              </p:ext>
            </p:extLst>
          </p:nvPr>
        </p:nvGraphicFramePr>
        <p:xfrm>
          <a:off x="7343059" y="2180338"/>
          <a:ext cx="3536215" cy="2645183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575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50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Total Force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Agency control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Strength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Restraining forces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4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</a:rPr>
                        <a:t>2 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</a:rPr>
                        <a:t>2 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Decreasing agency budget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6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1 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5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Irregular annual precipitation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8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4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Poor procedures for hiring and paying field workers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8 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5 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effectLst/>
                        </a:rPr>
                        <a:t>Losses to fires and grazing 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350532" y="2180339"/>
            <a:ext cx="1455312" cy="26451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Food Production and Sustainable Agriculture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41468" y="2913715"/>
            <a:ext cx="480921" cy="16742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841468" y="3949567"/>
            <a:ext cx="480921" cy="31643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841469" y="3415993"/>
            <a:ext cx="480921" cy="27367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841470" y="4467049"/>
            <a:ext cx="480921" cy="22395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6833993" y="2913716"/>
            <a:ext cx="480921" cy="22395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833992" y="3364477"/>
            <a:ext cx="480921" cy="22395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6833992" y="4421076"/>
            <a:ext cx="480921" cy="31643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6833991" y="3870241"/>
            <a:ext cx="480921" cy="28905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9.1</a:t>
            </a:r>
          </a:p>
        </p:txBody>
      </p:sp>
    </p:spTree>
    <p:extLst>
      <p:ext uri="{BB962C8B-B14F-4D97-AF65-F5344CB8AC3E}">
        <p14:creationId xmlns:p14="http://schemas.microsoft.com/office/powerpoint/2010/main" val="1126439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9.2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  <a:lum bright="-15000" contrast="48000"/>
          </a:blip>
          <a:srcRect/>
          <a:stretch/>
        </p:blipFill>
        <p:spPr>
          <a:xfrm>
            <a:off x="3689349" y="1312676"/>
            <a:ext cx="4440512" cy="53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5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5107516" y="1874218"/>
            <a:ext cx="0" cy="43083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>
            <a:off x="5107516" y="1761575"/>
            <a:ext cx="0" cy="43083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1699994" y="3617138"/>
            <a:ext cx="20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Continuous drought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6584295" y="3863041"/>
            <a:ext cx="20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Diluvian</a:t>
            </a:r>
            <a:r>
              <a:rPr lang="en-US" dirty="0"/>
              <a:t> rainfall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7655" y="1464265"/>
            <a:ext cx="227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Prevails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58548" y="6182608"/>
            <a:ext cx="229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Government Collapses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95228" y="2016700"/>
            <a:ext cx="196648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Rain and Hope</a:t>
            </a:r>
            <a:endParaRPr lang="en-US" sz="1100" dirty="0"/>
          </a:p>
          <a:p>
            <a:pPr marL="285750" indent="-285750">
              <a:buFontTx/>
              <a:buChar char="-"/>
            </a:pPr>
            <a:r>
              <a:rPr lang="en-US" sz="1100" dirty="0"/>
              <a:t>Flood prevention and early warning in place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Logistics will be interrupted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Other project parameters can adapt to floods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  <a:p>
            <a:r>
              <a:rPr lang="en-US" sz="1100" i="1" dirty="0"/>
              <a:t>Wildcard: Assassination of the President </a:t>
            </a:r>
            <a:r>
              <a:rPr lang="en-US" sz="1100" i="1" dirty="0">
                <a:sym typeface="Wingdings"/>
              </a:rPr>
              <a:t> Down the drain</a:t>
            </a:r>
            <a:endParaRPr lang="en-US" sz="1100" i="1" dirty="0"/>
          </a:p>
          <a:p>
            <a:pPr marL="285750" indent="-285750">
              <a:buFontTx/>
              <a:buChar char="-"/>
            </a:pP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5295227" y="4283538"/>
            <a:ext cx="205187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Down the drain</a:t>
            </a:r>
            <a:endParaRPr lang="en-US" sz="1100" dirty="0"/>
          </a:p>
          <a:p>
            <a:pPr marL="285750" indent="-285750">
              <a:buFontTx/>
              <a:buChar char="-"/>
            </a:pPr>
            <a:r>
              <a:rPr lang="en-US" sz="1100" dirty="0"/>
              <a:t>Flood prevention and early warning collapses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Logistics will be interrupted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Other project parameters cannot adapt to floods do to lack of funding and government support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2984413" y="2016700"/>
            <a:ext cx="19664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Hungry Sunburn</a:t>
            </a:r>
            <a:endParaRPr lang="en-US" sz="1100" dirty="0"/>
          </a:p>
          <a:p>
            <a:pPr marL="285750" indent="-285750">
              <a:buFontTx/>
              <a:buChar char="-"/>
            </a:pPr>
            <a:r>
              <a:rPr lang="en-US" sz="1100" dirty="0"/>
              <a:t>Government inadequately prepared for drought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No crops, no food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Food crisis will escalate conflictual tensions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Project endangered due to security reasons (medium)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</p:txBody>
      </p:sp>
      <p:sp>
        <p:nvSpPr>
          <p:cNvPr id="19" name="Rectangle 18"/>
          <p:cNvSpPr/>
          <p:nvPr/>
        </p:nvSpPr>
        <p:spPr>
          <a:xfrm>
            <a:off x="2984412" y="4283538"/>
            <a:ext cx="196648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Hungry Rebels</a:t>
            </a:r>
            <a:endParaRPr lang="en-US" sz="1100" dirty="0"/>
          </a:p>
          <a:p>
            <a:pPr marL="285750" indent="-285750">
              <a:buFontTx/>
              <a:buChar char="-"/>
            </a:pPr>
            <a:r>
              <a:rPr lang="en-US" sz="1100" dirty="0"/>
              <a:t>Power vacuum leads to escalation of conflicts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No crops, no food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Food crisis will escalate conflictual tensions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Project endangered due to security reasons (high)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</p:txBody>
      </p:sp>
      <p:sp>
        <p:nvSpPr>
          <p:cNvPr id="30" name="Rectangle 29"/>
          <p:cNvSpPr/>
          <p:nvPr/>
        </p:nvSpPr>
        <p:spPr>
          <a:xfrm>
            <a:off x="8201977" y="1464265"/>
            <a:ext cx="43083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Baseline Scenario</a:t>
            </a:r>
            <a:endParaRPr lang="en-US" sz="1100" dirty="0"/>
          </a:p>
          <a:p>
            <a:pPr marL="285750" indent="-285750">
              <a:buFontTx/>
              <a:buChar char="-"/>
            </a:pPr>
            <a:r>
              <a:rPr lang="en-US" sz="1100" dirty="0"/>
              <a:t>No drought, no flood expected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Crops and food not endangered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Government has time to establish itself and support the humanitarian project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Project endangered due to security reasons (low)</a:t>
            </a:r>
          </a:p>
          <a:p>
            <a:pPr marL="285750" indent="-285750">
              <a:buFontTx/>
              <a:buChar char="-"/>
            </a:pP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9.3</a:t>
            </a:r>
          </a:p>
        </p:txBody>
      </p:sp>
    </p:spTree>
    <p:extLst>
      <p:ext uri="{BB962C8B-B14F-4D97-AF65-F5344CB8AC3E}">
        <p14:creationId xmlns:p14="http://schemas.microsoft.com/office/powerpoint/2010/main" val="132123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5787617"/>
              </p:ext>
            </p:extLst>
          </p:nvPr>
        </p:nvGraphicFramePr>
        <p:xfrm>
          <a:off x="2680300" y="1269167"/>
          <a:ext cx="6805534" cy="538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2.1</a:t>
            </a:r>
          </a:p>
        </p:txBody>
      </p:sp>
    </p:spTree>
    <p:extLst>
      <p:ext uri="{BB962C8B-B14F-4D97-AF65-F5344CB8AC3E}">
        <p14:creationId xmlns:p14="http://schemas.microsoft.com/office/powerpoint/2010/main" val="1924418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lum bright="-20000" contrast="40000"/>
          </a:blip>
          <a:stretch>
            <a:fillRect/>
          </a:stretch>
        </p:blipFill>
        <p:spPr>
          <a:xfrm>
            <a:off x="111454" y="1275664"/>
            <a:ext cx="11934242" cy="5472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9.4</a:t>
            </a:r>
          </a:p>
        </p:txBody>
      </p:sp>
    </p:spTree>
    <p:extLst>
      <p:ext uri="{BB962C8B-B14F-4D97-AF65-F5344CB8AC3E}">
        <p14:creationId xmlns:p14="http://schemas.microsoft.com/office/powerpoint/2010/main" val="777197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561937"/>
              </p:ext>
            </p:extLst>
          </p:nvPr>
        </p:nvGraphicFramePr>
        <p:xfrm>
          <a:off x="2661654" y="1372799"/>
          <a:ext cx="6805534" cy="5388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C.1</a:t>
            </a:r>
          </a:p>
        </p:txBody>
      </p:sp>
    </p:spTree>
    <p:extLst>
      <p:ext uri="{BB962C8B-B14F-4D97-AF65-F5344CB8AC3E}">
        <p14:creationId xmlns:p14="http://schemas.microsoft.com/office/powerpoint/2010/main" val="116096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10"/>
          <p:cNvSpPr/>
          <p:nvPr/>
        </p:nvSpPr>
        <p:spPr>
          <a:xfrm rot="5400000">
            <a:off x="1202661" y="2624733"/>
            <a:ext cx="3172570" cy="1911034"/>
          </a:xfrm>
          <a:prstGeom prst="trapezoid">
            <a:avLst>
              <a:gd name="adj" fmla="val 3378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Operational Environment</a:t>
            </a:r>
          </a:p>
        </p:txBody>
      </p:sp>
      <p:sp>
        <p:nvSpPr>
          <p:cNvPr id="12" name="Trapezoid 11"/>
          <p:cNvSpPr/>
          <p:nvPr/>
        </p:nvSpPr>
        <p:spPr>
          <a:xfrm rot="5400000">
            <a:off x="3975768" y="2431864"/>
            <a:ext cx="1869141" cy="2296772"/>
          </a:xfrm>
          <a:prstGeom prst="trapezoid">
            <a:avLst>
              <a:gd name="adj" fmla="val 220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    Data</a:t>
            </a:r>
          </a:p>
        </p:txBody>
      </p:sp>
      <p:sp>
        <p:nvSpPr>
          <p:cNvPr id="13" name="Trapezoid 12"/>
          <p:cNvSpPr/>
          <p:nvPr/>
        </p:nvSpPr>
        <p:spPr>
          <a:xfrm rot="5400000">
            <a:off x="6721150" y="2433862"/>
            <a:ext cx="1037885" cy="2292776"/>
          </a:xfrm>
          <a:prstGeom prst="trapezoid">
            <a:avLst>
              <a:gd name="adj" fmla="val 2987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       Information</a:t>
            </a:r>
          </a:p>
        </p:txBody>
      </p:sp>
      <p:sp>
        <p:nvSpPr>
          <p:cNvPr id="14" name="Trapezoid 13"/>
          <p:cNvSpPr/>
          <p:nvPr/>
        </p:nvSpPr>
        <p:spPr>
          <a:xfrm rot="5400000">
            <a:off x="9494744" y="2297235"/>
            <a:ext cx="408049" cy="2570731"/>
          </a:xfrm>
          <a:prstGeom prst="trapezoid">
            <a:avLst>
              <a:gd name="adj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       Intelligence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11093" y="2074334"/>
            <a:ext cx="1100929" cy="3008655"/>
            <a:chOff x="3838623" y="962710"/>
            <a:chExt cx="1100929" cy="3008655"/>
          </a:xfrm>
          <a:solidFill>
            <a:schemeClr val="accent2">
              <a:alpha val="50000"/>
            </a:schemeClr>
          </a:solidFill>
        </p:grpSpPr>
        <p:sp>
          <p:nvSpPr>
            <p:cNvPr id="5" name="Chord 4"/>
            <p:cNvSpPr/>
            <p:nvPr/>
          </p:nvSpPr>
          <p:spPr>
            <a:xfrm>
              <a:off x="3955658" y="965888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Chord 5"/>
            <p:cNvSpPr/>
            <p:nvPr/>
          </p:nvSpPr>
          <p:spPr>
            <a:xfrm rot="10800000">
              <a:off x="3838623" y="962710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28469" y="2074335"/>
            <a:ext cx="1100929" cy="3008655"/>
            <a:chOff x="6155999" y="962711"/>
            <a:chExt cx="1100929" cy="3008655"/>
          </a:xfrm>
          <a:solidFill>
            <a:schemeClr val="accent2">
              <a:alpha val="50000"/>
            </a:schemeClr>
          </a:solidFill>
        </p:grpSpPr>
        <p:sp>
          <p:nvSpPr>
            <p:cNvPr id="7" name="Chord 6"/>
            <p:cNvSpPr/>
            <p:nvPr/>
          </p:nvSpPr>
          <p:spPr>
            <a:xfrm>
              <a:off x="6273034" y="965889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Chord 7"/>
            <p:cNvSpPr/>
            <p:nvPr/>
          </p:nvSpPr>
          <p:spPr>
            <a:xfrm rot="10800000">
              <a:off x="6155999" y="962711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45844" y="2071157"/>
            <a:ext cx="1100929" cy="3008655"/>
            <a:chOff x="8473374" y="959533"/>
            <a:chExt cx="1100929" cy="3008655"/>
          </a:xfrm>
          <a:solidFill>
            <a:schemeClr val="accent2">
              <a:alpha val="50000"/>
            </a:schemeClr>
          </a:solidFill>
        </p:grpSpPr>
        <p:sp>
          <p:nvSpPr>
            <p:cNvPr id="9" name="Chord 8"/>
            <p:cNvSpPr/>
            <p:nvPr/>
          </p:nvSpPr>
          <p:spPr>
            <a:xfrm>
              <a:off x="8590409" y="962711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Chord 9"/>
            <p:cNvSpPr/>
            <p:nvPr/>
          </p:nvSpPr>
          <p:spPr>
            <a:xfrm rot="10800000">
              <a:off x="8473374" y="959533"/>
              <a:ext cx="983894" cy="3005477"/>
            </a:xfrm>
            <a:prstGeom prst="chord">
              <a:avLst>
                <a:gd name="adj1" fmla="val 5567400"/>
                <a:gd name="adj2" fmla="val 16057114"/>
              </a:avLst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63743" y="1648243"/>
            <a:ext cx="219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Collection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7196" y="1504273"/>
            <a:ext cx="219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Processing </a:t>
            </a:r>
            <a:r>
              <a:rPr lang="en-US"/>
              <a:t>and Exploitation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56617" y="1504273"/>
            <a:ext cx="219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</a:t>
            </a:r>
            <a:r>
              <a:rPr lang="en-US"/>
              <a:t>and Production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2.2</a:t>
            </a:r>
          </a:p>
        </p:txBody>
      </p:sp>
    </p:spTree>
    <p:extLst>
      <p:ext uri="{BB962C8B-B14F-4D97-AF65-F5344CB8AC3E}">
        <p14:creationId xmlns:p14="http://schemas.microsoft.com/office/powerpoint/2010/main" val="44257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05714576"/>
              </p:ext>
            </p:extLst>
          </p:nvPr>
        </p:nvGraphicFramePr>
        <p:xfrm>
          <a:off x="2133599" y="1344706"/>
          <a:ext cx="7960659" cy="5234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2.3</a:t>
            </a:r>
          </a:p>
        </p:txBody>
      </p:sp>
    </p:spTree>
    <p:extLst>
      <p:ext uri="{BB962C8B-B14F-4D97-AF65-F5344CB8AC3E}">
        <p14:creationId xmlns:p14="http://schemas.microsoft.com/office/powerpoint/2010/main" val="48080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0871" y="1270549"/>
            <a:ext cx="8724413" cy="5412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22557" y="1527558"/>
            <a:ext cx="4233683" cy="2207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22557" y="3825529"/>
            <a:ext cx="4233683" cy="26003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69299" y="1527557"/>
            <a:ext cx="2963579" cy="4898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9397" y="1618268"/>
            <a:ext cx="1950518" cy="846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  <a:p>
            <a:pPr algn="ctr"/>
            <a:r>
              <a:rPr lang="en-US" sz="1200" dirty="0"/>
              <a:t>Higher level objective towards expected contribution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7441" y="1618268"/>
            <a:ext cx="1981956" cy="846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Indicators</a:t>
            </a:r>
          </a:p>
          <a:p>
            <a:pPr algn="ctr"/>
            <a:r>
              <a:rPr lang="en-US" sz="1200" dirty="0"/>
              <a:t>Verification measures for fulfillment of goals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39397" y="2617288"/>
            <a:ext cx="1950518" cy="1041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Purpose</a:t>
            </a:r>
          </a:p>
          <a:p>
            <a:pPr algn="ctr"/>
            <a:r>
              <a:rPr lang="en-US" sz="1200" dirty="0"/>
              <a:t>Expected Effect achieved as result of the project</a:t>
            </a:r>
          </a:p>
          <a:p>
            <a:pPr algn="ctr"/>
            <a:r>
              <a:rPr lang="en-US" sz="1200" dirty="0"/>
              <a:t>(mention target groups)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7441" y="2617288"/>
            <a:ext cx="1981956" cy="1041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Indicators</a:t>
            </a:r>
          </a:p>
          <a:p>
            <a:pPr algn="ctr"/>
            <a:r>
              <a:rPr lang="en-US" sz="1200" dirty="0"/>
              <a:t>Verification measures for fulfillment of purpose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9397" y="3948913"/>
            <a:ext cx="1950518" cy="10594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Outputs</a:t>
            </a:r>
          </a:p>
          <a:p>
            <a:pPr algn="ctr"/>
            <a:r>
              <a:rPr lang="en-US" sz="1200" dirty="0"/>
              <a:t>Results that the project management should be able to guarantee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7441" y="3948913"/>
            <a:ext cx="1981956" cy="10594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Indicators</a:t>
            </a:r>
          </a:p>
          <a:p>
            <a:pPr algn="ctr"/>
            <a:r>
              <a:rPr lang="en-US" sz="1200" dirty="0"/>
              <a:t>Verification measures whether outputs are produced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58639" y="5149943"/>
            <a:ext cx="1980758" cy="11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Activities</a:t>
            </a:r>
          </a:p>
          <a:p>
            <a:pPr algn="ctr"/>
            <a:r>
              <a:rPr lang="en-US" sz="1200" dirty="0"/>
              <a:t>Activities necessary in order to produce the outputs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39397" y="5149943"/>
            <a:ext cx="1950518" cy="11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Inputs</a:t>
            </a:r>
          </a:p>
          <a:p>
            <a:pPr algn="ctr"/>
            <a:r>
              <a:rPr lang="en-US" sz="1200" dirty="0"/>
              <a:t>Goods and services necessary to undertake the activities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5525" y="1618268"/>
            <a:ext cx="2696391" cy="846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Assumptions</a:t>
            </a:r>
          </a:p>
          <a:p>
            <a:pPr algn="ctr"/>
            <a:r>
              <a:rPr lang="en-US" sz="1200" dirty="0"/>
              <a:t>Important events, conditions, or decisions necessary for sustaining objectives in the long run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15525" y="2617288"/>
            <a:ext cx="2696390" cy="1041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Assumptions</a:t>
            </a:r>
          </a:p>
          <a:p>
            <a:pPr algn="ctr"/>
            <a:r>
              <a:rPr lang="en-US" sz="1200" dirty="0"/>
              <a:t>Important events, conditions, or decisions outside the control of the project, necessary for the humanitarian objective to be attained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15525" y="3948912"/>
            <a:ext cx="2696390" cy="10594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Assumptions</a:t>
            </a:r>
          </a:p>
          <a:p>
            <a:pPr algn="ctr"/>
            <a:r>
              <a:rPr lang="en-US" sz="1200" dirty="0"/>
              <a:t>Important events, conditions, or decisions outside the control of the project management, necessary for the achievement of the immediate objective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5524" y="5163241"/>
            <a:ext cx="2696390" cy="11036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Assumptions</a:t>
            </a:r>
          </a:p>
          <a:p>
            <a:pPr algn="ctr"/>
            <a:r>
              <a:rPr lang="en-US" sz="1200" dirty="0"/>
              <a:t>Important events, conditions, or decisions outside the control of the project management, necessary for the production of the outputs</a:t>
            </a:r>
          </a:p>
        </p:txBody>
      </p:sp>
      <p:cxnSp>
        <p:nvCxnSpPr>
          <p:cNvPr id="8" name="Straight Arrow Connector 7"/>
          <p:cNvCxnSpPr>
            <a:stCxn id="17" idx="3"/>
            <a:endCxn id="21" idx="1"/>
          </p:cNvCxnSpPr>
          <p:nvPr/>
        </p:nvCxnSpPr>
        <p:spPr>
          <a:xfrm>
            <a:off x="6089916" y="5708408"/>
            <a:ext cx="1325609" cy="6649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1"/>
            <a:endCxn id="14" idx="3"/>
          </p:cNvCxnSpPr>
          <p:nvPr/>
        </p:nvCxnSpPr>
        <p:spPr>
          <a:xfrm flipH="1" flipV="1">
            <a:off x="6089916" y="4478658"/>
            <a:ext cx="1325609" cy="1236398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20" idx="1"/>
          </p:cNvCxnSpPr>
          <p:nvPr/>
        </p:nvCxnSpPr>
        <p:spPr>
          <a:xfrm>
            <a:off x="6089915" y="4478658"/>
            <a:ext cx="1325610" cy="0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1"/>
            <a:endCxn id="12" idx="3"/>
          </p:cNvCxnSpPr>
          <p:nvPr/>
        </p:nvCxnSpPr>
        <p:spPr>
          <a:xfrm flipH="1" flipV="1">
            <a:off x="6089915" y="3138258"/>
            <a:ext cx="1325610" cy="1340400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3"/>
            <a:endCxn id="19" idx="1"/>
          </p:cNvCxnSpPr>
          <p:nvPr/>
        </p:nvCxnSpPr>
        <p:spPr>
          <a:xfrm>
            <a:off x="6089915" y="3138258"/>
            <a:ext cx="1325610" cy="0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1"/>
            <a:endCxn id="10" idx="3"/>
          </p:cNvCxnSpPr>
          <p:nvPr/>
        </p:nvCxnSpPr>
        <p:spPr>
          <a:xfrm flipH="1" flipV="1">
            <a:off x="6089915" y="2041578"/>
            <a:ext cx="1325610" cy="1096680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3"/>
            <a:endCxn id="18" idx="1"/>
          </p:cNvCxnSpPr>
          <p:nvPr/>
        </p:nvCxnSpPr>
        <p:spPr>
          <a:xfrm>
            <a:off x="6089916" y="2041578"/>
            <a:ext cx="1325609" cy="0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2.4</a:t>
            </a:r>
          </a:p>
        </p:txBody>
      </p:sp>
    </p:spTree>
    <p:extLst>
      <p:ext uri="{BB962C8B-B14F-4D97-AF65-F5344CB8AC3E}">
        <p14:creationId xmlns:p14="http://schemas.microsoft.com/office/powerpoint/2010/main" val="203956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8" y="2519948"/>
            <a:ext cx="11730170" cy="22088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3.1</a:t>
            </a:r>
          </a:p>
        </p:txBody>
      </p:sp>
    </p:spTree>
    <p:extLst>
      <p:ext uri="{BB962C8B-B14F-4D97-AF65-F5344CB8AC3E}">
        <p14:creationId xmlns:p14="http://schemas.microsoft.com/office/powerpoint/2010/main" val="67011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75" y="1261702"/>
            <a:ext cx="4261278" cy="5596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03048" y="6466072"/>
            <a:ext cx="138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3.2</a:t>
            </a:r>
          </a:p>
        </p:txBody>
      </p:sp>
    </p:spTree>
    <p:extLst>
      <p:ext uri="{BB962C8B-B14F-4D97-AF65-F5344CB8AC3E}">
        <p14:creationId xmlns:p14="http://schemas.microsoft.com/office/powerpoint/2010/main" val="1759720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1592</Words>
  <Application>Microsoft Office PowerPoint</Application>
  <PresentationFormat>Widescreen</PresentationFormat>
  <Paragraphs>492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MS Mincho</vt:lpstr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Zwitter</dc:creator>
  <cp:lastModifiedBy>Andrej Zwitter</cp:lastModifiedBy>
  <cp:revision>49</cp:revision>
  <dcterms:created xsi:type="dcterms:W3CDTF">2015-11-17T15:38:39Z</dcterms:created>
  <dcterms:modified xsi:type="dcterms:W3CDTF">2020-10-02T07:26:42Z</dcterms:modified>
</cp:coreProperties>
</file>